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3" r:id="rId2"/>
    <p:sldId id="324" r:id="rId3"/>
    <p:sldId id="326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25" r:id="rId12"/>
  </p:sldIdLst>
  <p:sldSz cx="9144000" cy="6858000" type="screen4x3"/>
  <p:notesSz cx="7010400" cy="9296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33" userDrawn="1">
          <p15:clr>
            <a:srgbClr val="A4A3A4"/>
          </p15:clr>
        </p15:guide>
        <p15:guide id="3" pos="285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ela Beatriz Velasquez Peralta" initials="MBVP" lastIdx="1" clrIdx="0">
    <p:extLst/>
  </p:cmAuthor>
  <p:cmAuthor id="2" name="Natalia Reed" initials="NR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99"/>
    <a:srgbClr val="1C7CB3"/>
    <a:srgbClr val="338FB3"/>
    <a:srgbClr val="B42627"/>
    <a:srgbClr val="5A8A86"/>
    <a:srgbClr val="669900"/>
    <a:srgbClr val="F6414D"/>
    <a:srgbClr val="DA3C10"/>
    <a:srgbClr val="D44040"/>
    <a:srgbClr val="EFB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-1712" y="-104"/>
      </p:cViewPr>
      <p:guideLst>
        <p:guide orient="horz" pos="2160"/>
        <p:guide pos="3833"/>
        <p:guide pos="285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4" Type="http://schemas.microsoft.com/office/2011/relationships/chartColorStyle" Target="colors1.xml"/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4" Type="http://schemas.microsoft.com/office/2011/relationships/chartColorStyle" Target="colors2.xml"/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Hoja_de_c_lculo_de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2400" dirty="0"/>
              <a:t>Edad 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42497375328084"/>
          <c:y val="0.120254811898513"/>
          <c:w val="0.497291557305337"/>
          <c:h val="0.82881926217556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AE5-460F-A411-E9D872A8112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AE5-460F-A411-E9D872A8112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AE5-460F-A411-E9D872A8112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AE5-460F-A411-E9D872A8112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AE5-460F-A411-E9D872A81122}"/>
              </c:ext>
            </c:extLst>
          </c:dPt>
          <c:dLbls>
            <c:dLbl>
              <c:idx val="3"/>
              <c:layout>
                <c:manualLayout>
                  <c:x val="0.0510067804024497"/>
                  <c:y val="0.15080307669874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AE5-460F-A411-E9D872A81122}"/>
                </c:ext>
              </c:extLst>
            </c:dLbl>
            <c:dLbl>
              <c:idx val="4"/>
              <c:layout>
                <c:manualLayout>
                  <c:x val="0.0168851706036746"/>
                  <c:y val="0.24439960629921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AE5-460F-A411-E9D872A81122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Hoja2!$E$3:$E$7</c:f>
              <c:strCache>
                <c:ptCount val="5"/>
                <c:pt idx="0">
                  <c:v>Entre 18  y 29 Años </c:v>
                </c:pt>
                <c:pt idx="1">
                  <c:v>Entre 30 y 39 años</c:v>
                </c:pt>
                <c:pt idx="2">
                  <c:v>Entre 40 y 49 años</c:v>
                </c:pt>
                <c:pt idx="3">
                  <c:v>Entre 50 y 59 años</c:v>
                </c:pt>
                <c:pt idx="4">
                  <c:v>60 o más años</c:v>
                </c:pt>
              </c:strCache>
            </c:strRef>
          </c:cat>
          <c:val>
            <c:numRef>
              <c:f>Hoja2!$F$3:$F$7</c:f>
              <c:numCache>
                <c:formatCode>0%</c:formatCode>
                <c:ptCount val="5"/>
                <c:pt idx="0">
                  <c:v>0.4</c:v>
                </c:pt>
                <c:pt idx="1">
                  <c:v>0.35</c:v>
                </c:pt>
                <c:pt idx="2" formatCode="0.0%">
                  <c:v>0.175</c:v>
                </c:pt>
                <c:pt idx="3" formatCode="0.0%">
                  <c:v>0.05</c:v>
                </c:pt>
                <c:pt idx="4" formatCode="0.0%">
                  <c:v>0.025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7AE5-460F-A411-E9D872A8112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</c:legendEntry>
      <c:layout>
        <c:manualLayout>
          <c:xMode val="edge"/>
          <c:yMode val="edge"/>
          <c:x val="0.681731621324025"/>
          <c:y val="0.291505093115822"/>
          <c:w val="0.305898588171851"/>
          <c:h val="0.44017993050429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Centro de </a:t>
            </a:r>
            <a:r>
              <a:rPr lang="en-US" sz="2400" dirty="0" err="1"/>
              <a:t>Gendarmería</a:t>
            </a:r>
            <a:r>
              <a:rPr lang="en-US" sz="2400" dirty="0"/>
              <a:t> que </a:t>
            </a:r>
            <a:r>
              <a:rPr lang="en-US" sz="2400" dirty="0" err="1"/>
              <a:t>deriva</a:t>
            </a:r>
            <a:r>
              <a:rPr lang="en-US" sz="2400" dirty="0"/>
              <a:t>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41A-4955-A669-BC6E02D303F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41A-4955-A669-BC6E02D303F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41A-4955-A669-BC6E02D303F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41A-4955-A669-BC6E02D303F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41A-4955-A669-BC6E02D303F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41A-4955-A669-BC6E02D303F5}"/>
              </c:ext>
            </c:extLst>
          </c:dPt>
          <c:dLbls>
            <c:dLbl>
              <c:idx val="0"/>
              <c:layout>
                <c:manualLayout>
                  <c:x val="-0.0405982109998417"/>
                  <c:y val="0.16231318511656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1A-4955-A669-BC6E02D303F5}"/>
                </c:ext>
              </c:extLst>
            </c:dLbl>
            <c:dLbl>
              <c:idx val="4"/>
              <c:layout>
                <c:manualLayout>
                  <c:x val="0.0502280768473447"/>
                  <c:y val="0.101809093716227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41A-4955-A669-BC6E02D303F5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Hoja2!$H$10:$H$15</c:f>
              <c:strCache>
                <c:ptCount val="6"/>
                <c:pt idx="0">
                  <c:v>C.A.I.S</c:v>
                </c:pt>
                <c:pt idx="1">
                  <c:v>CDP STGO SUR</c:v>
                </c:pt>
                <c:pt idx="2">
                  <c:v>CRS OCCIDENTE</c:v>
                </c:pt>
                <c:pt idx="3">
                  <c:v>CET</c:v>
                </c:pt>
                <c:pt idx="4">
                  <c:v>CPF SANTIAGO</c:v>
                </c:pt>
                <c:pt idx="5">
                  <c:v>CCP COLINA II</c:v>
                </c:pt>
              </c:strCache>
            </c:strRef>
          </c:cat>
          <c:val>
            <c:numRef>
              <c:f>Hoja2!$I$10:$I$15</c:f>
              <c:numCache>
                <c:formatCode>0.0%</c:formatCode>
                <c:ptCount val="6"/>
                <c:pt idx="0">
                  <c:v>0.125</c:v>
                </c:pt>
                <c:pt idx="1">
                  <c:v>0.375</c:v>
                </c:pt>
                <c:pt idx="2">
                  <c:v>0.3</c:v>
                </c:pt>
                <c:pt idx="3">
                  <c:v>0.025</c:v>
                </c:pt>
                <c:pt idx="4">
                  <c:v>0.125</c:v>
                </c:pt>
                <c:pt idx="5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341A-4955-A669-BC6E02D303F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704356-FAF9-40BE-8982-B09773CD109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A0A5A9B7-AF6D-4595-BCBB-4A5C85603684}">
      <dgm:prSet phldrT="[Texto]" custT="1"/>
      <dgm:spPr/>
      <dgm:t>
        <a:bodyPr/>
        <a:lstStyle/>
        <a:p>
          <a:r>
            <a:rPr lang="es-ES" sz="2400" dirty="0"/>
            <a:t>Municipales</a:t>
          </a:r>
          <a:endParaRPr lang="es-CL" sz="2400" dirty="0"/>
        </a:p>
      </dgm:t>
    </dgm:pt>
    <dgm:pt modelId="{BEE9103D-F73C-4A3B-9E72-2C630C1DE101}" type="parTrans" cxnId="{9902BE86-29C1-4E25-B143-3FFCA9933454}">
      <dgm:prSet/>
      <dgm:spPr/>
      <dgm:t>
        <a:bodyPr/>
        <a:lstStyle/>
        <a:p>
          <a:endParaRPr lang="es-CL"/>
        </a:p>
      </dgm:t>
    </dgm:pt>
    <dgm:pt modelId="{A09F3F9C-3F9E-451B-A415-C5E1096488E5}" type="sibTrans" cxnId="{9902BE86-29C1-4E25-B143-3FFCA9933454}">
      <dgm:prSet/>
      <dgm:spPr/>
      <dgm:t>
        <a:bodyPr/>
        <a:lstStyle/>
        <a:p>
          <a:endParaRPr lang="es-CL"/>
        </a:p>
      </dgm:t>
    </dgm:pt>
    <dgm:pt modelId="{B1A54EF1-4894-4762-BE85-0D7F6A648C54}">
      <dgm:prSet phldrT="[Texto]" custT="1"/>
      <dgm:spPr/>
      <dgm:t>
        <a:bodyPr/>
        <a:lstStyle/>
        <a:p>
          <a:r>
            <a:rPr lang="es-ES" sz="2000" dirty="0"/>
            <a:t>Estratificación social (RSH)</a:t>
          </a:r>
          <a:endParaRPr lang="es-CL" sz="2000" dirty="0"/>
        </a:p>
      </dgm:t>
    </dgm:pt>
    <dgm:pt modelId="{2840E1C4-73B8-4E12-9BEE-6B4F57E1FE3D}" type="parTrans" cxnId="{06BCEAFC-D4E3-466A-A03C-90033CD91807}">
      <dgm:prSet/>
      <dgm:spPr/>
      <dgm:t>
        <a:bodyPr/>
        <a:lstStyle/>
        <a:p>
          <a:endParaRPr lang="es-CL"/>
        </a:p>
      </dgm:t>
    </dgm:pt>
    <dgm:pt modelId="{D5C86B02-BB2B-40CC-AF63-3E80290A383D}" type="sibTrans" cxnId="{06BCEAFC-D4E3-466A-A03C-90033CD91807}">
      <dgm:prSet/>
      <dgm:spPr/>
      <dgm:t>
        <a:bodyPr/>
        <a:lstStyle/>
        <a:p>
          <a:endParaRPr lang="es-CL"/>
        </a:p>
      </dgm:t>
    </dgm:pt>
    <dgm:pt modelId="{FF4FF83C-CAF7-40E9-85EB-E6712234010B}">
      <dgm:prSet phldrT="[Texto]" custT="1"/>
      <dgm:spPr/>
      <dgm:t>
        <a:bodyPr/>
        <a:lstStyle/>
        <a:p>
          <a:r>
            <a:rPr lang="es-ES" sz="2400" dirty="0"/>
            <a:t>Comunales </a:t>
          </a:r>
          <a:endParaRPr lang="es-CL" sz="2400" dirty="0"/>
        </a:p>
      </dgm:t>
    </dgm:pt>
    <dgm:pt modelId="{9E73C7E2-A249-4B59-9AC9-078C063E4C3C}" type="parTrans" cxnId="{70C9D2AB-BF06-406C-BBC0-5F22079C1638}">
      <dgm:prSet/>
      <dgm:spPr/>
      <dgm:t>
        <a:bodyPr/>
        <a:lstStyle/>
        <a:p>
          <a:endParaRPr lang="es-CL"/>
        </a:p>
      </dgm:t>
    </dgm:pt>
    <dgm:pt modelId="{9D6281AD-DAC1-46E8-A1F9-C7F02EB92F00}" type="sibTrans" cxnId="{70C9D2AB-BF06-406C-BBC0-5F22079C1638}">
      <dgm:prSet/>
      <dgm:spPr/>
      <dgm:t>
        <a:bodyPr/>
        <a:lstStyle/>
        <a:p>
          <a:endParaRPr lang="es-CL"/>
        </a:p>
      </dgm:t>
    </dgm:pt>
    <dgm:pt modelId="{F05E5525-4B97-42CE-8BFA-0BE8E65DB63A}">
      <dgm:prSet phldrT="[Texto]" custT="1"/>
      <dgm:spPr/>
      <dgm:t>
        <a:bodyPr/>
        <a:lstStyle/>
        <a:p>
          <a:r>
            <a:rPr lang="es-ES" sz="2000" dirty="0"/>
            <a:t>Acción social</a:t>
          </a:r>
          <a:endParaRPr lang="es-CL" sz="2000" dirty="0"/>
        </a:p>
      </dgm:t>
    </dgm:pt>
    <dgm:pt modelId="{F9E9933D-47A7-4AB3-B823-724F58CB7205}" type="parTrans" cxnId="{1779AC7D-8C7B-4ED7-A5CE-7C510F72F385}">
      <dgm:prSet/>
      <dgm:spPr/>
      <dgm:t>
        <a:bodyPr/>
        <a:lstStyle/>
        <a:p>
          <a:endParaRPr lang="es-CL"/>
        </a:p>
      </dgm:t>
    </dgm:pt>
    <dgm:pt modelId="{63EF0ACB-06C7-40E5-B677-CF80E36A7E2F}" type="sibTrans" cxnId="{1779AC7D-8C7B-4ED7-A5CE-7C510F72F385}">
      <dgm:prSet/>
      <dgm:spPr/>
      <dgm:t>
        <a:bodyPr/>
        <a:lstStyle/>
        <a:p>
          <a:endParaRPr lang="es-CL"/>
        </a:p>
      </dgm:t>
    </dgm:pt>
    <dgm:pt modelId="{AB91D135-3FED-4A9F-A82D-D69FE6947477}">
      <dgm:prSet phldrT="[Texto]" custT="1"/>
      <dgm:spPr/>
      <dgm:t>
        <a:bodyPr/>
        <a:lstStyle/>
        <a:p>
          <a:r>
            <a:rPr lang="es-ES" sz="2000" dirty="0"/>
            <a:t>Vivienda</a:t>
          </a:r>
          <a:endParaRPr lang="es-CL" sz="2000" dirty="0"/>
        </a:p>
      </dgm:t>
    </dgm:pt>
    <dgm:pt modelId="{844AE28C-5D8F-46C4-97B4-0D11BD597FE2}" type="parTrans" cxnId="{824AB0C2-17C0-4D68-B8B3-1C828F9DF649}">
      <dgm:prSet/>
      <dgm:spPr/>
      <dgm:t>
        <a:bodyPr/>
        <a:lstStyle/>
        <a:p>
          <a:endParaRPr lang="es-CL"/>
        </a:p>
      </dgm:t>
    </dgm:pt>
    <dgm:pt modelId="{E8E53054-FE97-4780-9648-E7B78A44AF6E}" type="sibTrans" cxnId="{824AB0C2-17C0-4D68-B8B3-1C828F9DF649}">
      <dgm:prSet/>
      <dgm:spPr/>
      <dgm:t>
        <a:bodyPr/>
        <a:lstStyle/>
        <a:p>
          <a:endParaRPr lang="es-CL"/>
        </a:p>
      </dgm:t>
    </dgm:pt>
    <dgm:pt modelId="{E21ED5FE-BD92-4763-88D0-3FF5B6CD8918}">
      <dgm:prSet phldrT="[Texto]" custT="1"/>
      <dgm:spPr/>
      <dgm:t>
        <a:bodyPr/>
        <a:lstStyle/>
        <a:p>
          <a:r>
            <a:rPr lang="es-ES" sz="2000" dirty="0"/>
            <a:t>CESFAM, CECOF, COSAM</a:t>
          </a:r>
          <a:endParaRPr lang="es-CL" sz="2000" dirty="0"/>
        </a:p>
      </dgm:t>
    </dgm:pt>
    <dgm:pt modelId="{C2537393-23D7-444A-8CB9-9ACD93BDC2A8}" type="parTrans" cxnId="{60852A50-6676-48CB-97C2-6F0775A71540}">
      <dgm:prSet/>
      <dgm:spPr/>
      <dgm:t>
        <a:bodyPr/>
        <a:lstStyle/>
        <a:p>
          <a:endParaRPr lang="es-CL"/>
        </a:p>
      </dgm:t>
    </dgm:pt>
    <dgm:pt modelId="{9B1E09DF-FAA3-4F3C-A7E9-BE6E89C45397}" type="sibTrans" cxnId="{60852A50-6676-48CB-97C2-6F0775A71540}">
      <dgm:prSet/>
      <dgm:spPr/>
      <dgm:t>
        <a:bodyPr/>
        <a:lstStyle/>
        <a:p>
          <a:endParaRPr lang="es-CL"/>
        </a:p>
      </dgm:t>
    </dgm:pt>
    <dgm:pt modelId="{4EC2CCBA-962D-4C8E-A45C-048A23DC1102}">
      <dgm:prSet phldrT="[Texto]" custT="1"/>
      <dgm:spPr/>
      <dgm:t>
        <a:bodyPr/>
        <a:lstStyle/>
        <a:p>
          <a:r>
            <a:rPr lang="es-ES" sz="2000" dirty="0"/>
            <a:t>Departamento de Tránsito </a:t>
          </a:r>
          <a:endParaRPr lang="es-CL" sz="2000" dirty="0"/>
        </a:p>
      </dgm:t>
    </dgm:pt>
    <dgm:pt modelId="{2003745F-C99E-4AC6-B563-638640584D06}" type="parTrans" cxnId="{D0443D46-35C0-4A44-84C4-6349095ED0EE}">
      <dgm:prSet/>
      <dgm:spPr/>
      <dgm:t>
        <a:bodyPr/>
        <a:lstStyle/>
        <a:p>
          <a:endParaRPr lang="es-CL"/>
        </a:p>
      </dgm:t>
    </dgm:pt>
    <dgm:pt modelId="{FF5C0230-D93A-4D9A-8C76-693EDCAE0FD9}" type="sibTrans" cxnId="{D0443D46-35C0-4A44-84C4-6349095ED0EE}">
      <dgm:prSet/>
      <dgm:spPr/>
      <dgm:t>
        <a:bodyPr/>
        <a:lstStyle/>
        <a:p>
          <a:endParaRPr lang="es-CL"/>
        </a:p>
      </dgm:t>
    </dgm:pt>
    <dgm:pt modelId="{3CBD7DD4-09DC-421A-9D39-D0362CBFA4C9}">
      <dgm:prSet phldrT="[Texto]" custT="1"/>
      <dgm:spPr/>
      <dgm:t>
        <a:bodyPr/>
        <a:lstStyle/>
        <a:p>
          <a:r>
            <a:rPr lang="es-ES" sz="2000" dirty="0"/>
            <a:t>Programa Diversidad y Migrantes </a:t>
          </a:r>
          <a:endParaRPr lang="es-CL" sz="2000" dirty="0"/>
        </a:p>
      </dgm:t>
    </dgm:pt>
    <dgm:pt modelId="{023AAF82-498C-49A8-AA8A-B6E747BD990C}" type="parTrans" cxnId="{76F72350-E0EF-49BF-8244-D8F05B676117}">
      <dgm:prSet/>
      <dgm:spPr/>
      <dgm:t>
        <a:bodyPr/>
        <a:lstStyle/>
        <a:p>
          <a:endParaRPr lang="es-CL"/>
        </a:p>
      </dgm:t>
    </dgm:pt>
    <dgm:pt modelId="{0ED5A77F-99B8-4F00-A857-192B3B7A692C}" type="sibTrans" cxnId="{76F72350-E0EF-49BF-8244-D8F05B676117}">
      <dgm:prSet/>
      <dgm:spPr/>
      <dgm:t>
        <a:bodyPr/>
        <a:lstStyle/>
        <a:p>
          <a:endParaRPr lang="es-CL"/>
        </a:p>
      </dgm:t>
    </dgm:pt>
    <dgm:pt modelId="{AD10C67C-9D3B-4942-9C30-B839D33F2CB9}">
      <dgm:prSet phldrT="[Texto]" custT="1"/>
      <dgm:spPr/>
      <dgm:t>
        <a:bodyPr/>
        <a:lstStyle/>
        <a:p>
          <a:r>
            <a:rPr lang="es-ES" sz="2000" dirty="0"/>
            <a:t>ONG Fraternidad Las Viñas</a:t>
          </a:r>
          <a:endParaRPr lang="es-CL" sz="2000" dirty="0"/>
        </a:p>
      </dgm:t>
    </dgm:pt>
    <dgm:pt modelId="{2482F991-6F28-4FE1-8B44-C326E6EC4182}" type="sibTrans" cxnId="{AC465231-BD63-4D8E-A6F9-B6D2116DD7DE}">
      <dgm:prSet/>
      <dgm:spPr/>
      <dgm:t>
        <a:bodyPr/>
        <a:lstStyle/>
        <a:p>
          <a:endParaRPr lang="es-CL"/>
        </a:p>
      </dgm:t>
    </dgm:pt>
    <dgm:pt modelId="{7A95ADC3-9E0F-4653-99B6-C613CC44D98B}" type="parTrans" cxnId="{AC465231-BD63-4D8E-A6F9-B6D2116DD7DE}">
      <dgm:prSet/>
      <dgm:spPr/>
      <dgm:t>
        <a:bodyPr/>
        <a:lstStyle/>
        <a:p>
          <a:endParaRPr lang="es-CL"/>
        </a:p>
      </dgm:t>
    </dgm:pt>
    <dgm:pt modelId="{9EE5787D-CF60-4A12-A93A-687ECC7E47C0}">
      <dgm:prSet phldrT="[Texto]" custT="1"/>
      <dgm:spPr/>
      <dgm:t>
        <a:bodyPr/>
        <a:lstStyle/>
        <a:p>
          <a:r>
            <a:rPr lang="es-ES" sz="2000" dirty="0"/>
            <a:t>COSAM Santa Corina </a:t>
          </a:r>
          <a:endParaRPr lang="es-CL" sz="2000" dirty="0"/>
        </a:p>
      </dgm:t>
    </dgm:pt>
    <dgm:pt modelId="{12D3ED15-31CC-43FF-942A-86D4BB4240A0}" type="parTrans" cxnId="{9BB677B3-41EB-4882-8E01-AA290B47E66C}">
      <dgm:prSet/>
      <dgm:spPr/>
      <dgm:t>
        <a:bodyPr/>
        <a:lstStyle/>
        <a:p>
          <a:endParaRPr lang="es-CL"/>
        </a:p>
      </dgm:t>
    </dgm:pt>
    <dgm:pt modelId="{6DA74453-2B3E-4294-ADD3-A48B02FE76C3}" type="sibTrans" cxnId="{9BB677B3-41EB-4882-8E01-AA290B47E66C}">
      <dgm:prSet/>
      <dgm:spPr/>
      <dgm:t>
        <a:bodyPr/>
        <a:lstStyle/>
        <a:p>
          <a:endParaRPr lang="es-CL"/>
        </a:p>
      </dgm:t>
    </dgm:pt>
    <dgm:pt modelId="{D3F6BCC0-9BC4-441B-BC05-9C0D8786B498}">
      <dgm:prSet phldrT="[Texto]" custT="1"/>
      <dgm:spPr/>
      <dgm:t>
        <a:bodyPr/>
        <a:lstStyle/>
        <a:p>
          <a:r>
            <a:rPr lang="es-ES" sz="2000" dirty="0"/>
            <a:t>Programa de Mediación vecinal y Orientación jurídica </a:t>
          </a:r>
          <a:endParaRPr lang="es-CL" sz="2000" dirty="0"/>
        </a:p>
      </dgm:t>
    </dgm:pt>
    <dgm:pt modelId="{76EF2298-53F1-436F-BEB9-1203BDD90E98}" type="parTrans" cxnId="{CBA2BC42-AFAD-43A8-B2E2-8D944285B8C8}">
      <dgm:prSet/>
      <dgm:spPr/>
      <dgm:t>
        <a:bodyPr/>
        <a:lstStyle/>
        <a:p>
          <a:endParaRPr lang="es-CL"/>
        </a:p>
      </dgm:t>
    </dgm:pt>
    <dgm:pt modelId="{77BC71AB-34EC-4A22-9880-3FAAB5BD4192}" type="sibTrans" cxnId="{CBA2BC42-AFAD-43A8-B2E2-8D944285B8C8}">
      <dgm:prSet/>
      <dgm:spPr/>
      <dgm:t>
        <a:bodyPr/>
        <a:lstStyle/>
        <a:p>
          <a:endParaRPr lang="es-CL"/>
        </a:p>
      </dgm:t>
    </dgm:pt>
    <dgm:pt modelId="{F37E714E-077D-4764-A4F1-D62D19BAD29F}" type="pres">
      <dgm:prSet presAssocID="{82704356-FAF9-40BE-8982-B09773CD109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93B6E79-4E52-47B1-8889-12CD3963B472}" type="pres">
      <dgm:prSet presAssocID="{A0A5A9B7-AF6D-4595-BCBB-4A5C85603684}" presName="parentText" presStyleLbl="node1" presStyleIdx="0" presStyleCnt="2" custScaleY="5741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37D26D0-117B-4764-B9D0-9C47199722EC}" type="pres">
      <dgm:prSet presAssocID="{A0A5A9B7-AF6D-4595-BCBB-4A5C8560368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1DC57F2-CDD7-42E0-AA1C-C8859ECE5A2E}" type="pres">
      <dgm:prSet presAssocID="{FF4FF83C-CAF7-40E9-85EB-E6712234010B}" presName="parentText" presStyleLbl="node1" presStyleIdx="1" presStyleCnt="2" custScaleY="42007" custLinFactNeighborX="-435" custLinFactNeighborY="-110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ED83755-18CA-4C96-877D-197E2613AA4C}" type="pres">
      <dgm:prSet presAssocID="{FF4FF83C-CAF7-40E9-85EB-E6712234010B}" presName="childText" presStyleLbl="revTx" presStyleIdx="1" presStyleCnt="2" custScaleY="157961" custLinFactNeighborX="-1304" custLinFactNeighborY="1086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6F72350-E0EF-49BF-8244-D8F05B676117}" srcId="{A0A5A9B7-AF6D-4595-BCBB-4A5C85603684}" destId="{3CBD7DD4-09DC-421A-9D39-D0362CBFA4C9}" srcOrd="5" destOrd="0" parTransId="{023AAF82-498C-49A8-AA8A-B6E747BD990C}" sibTransId="{0ED5A77F-99B8-4F00-A857-192B3B7A692C}"/>
    <dgm:cxn modelId="{595C655F-F490-46FE-B99C-63FAAABE695B}" type="presOf" srcId="{4EC2CCBA-962D-4C8E-A45C-048A23DC1102}" destId="{837D26D0-117B-4764-B9D0-9C47199722EC}" srcOrd="0" destOrd="4" presId="urn:microsoft.com/office/officeart/2005/8/layout/vList2"/>
    <dgm:cxn modelId="{AC465231-BD63-4D8E-A6F9-B6D2116DD7DE}" srcId="{FF4FF83C-CAF7-40E9-85EB-E6712234010B}" destId="{AD10C67C-9D3B-4942-9C30-B839D33F2CB9}" srcOrd="0" destOrd="0" parTransId="{7A95ADC3-9E0F-4653-99B6-C613CC44D98B}" sibTransId="{2482F991-6F28-4FE1-8B44-C326E6EC4182}"/>
    <dgm:cxn modelId="{DFD164D7-05A0-4E5E-9DF5-AE43B0481FBA}" type="presOf" srcId="{9EE5787D-CF60-4A12-A93A-687ECC7E47C0}" destId="{7ED83755-18CA-4C96-877D-197E2613AA4C}" srcOrd="0" destOrd="1" presId="urn:microsoft.com/office/officeart/2005/8/layout/vList2"/>
    <dgm:cxn modelId="{60852A50-6676-48CB-97C2-6F0775A71540}" srcId="{A0A5A9B7-AF6D-4595-BCBB-4A5C85603684}" destId="{E21ED5FE-BD92-4763-88D0-3FF5B6CD8918}" srcOrd="3" destOrd="0" parTransId="{C2537393-23D7-444A-8CB9-9ACD93BDC2A8}" sibTransId="{9B1E09DF-FAA3-4F3C-A7E9-BE6E89C45397}"/>
    <dgm:cxn modelId="{70C9D2AB-BF06-406C-BBC0-5F22079C1638}" srcId="{82704356-FAF9-40BE-8982-B09773CD1091}" destId="{FF4FF83C-CAF7-40E9-85EB-E6712234010B}" srcOrd="1" destOrd="0" parTransId="{9E73C7E2-A249-4B59-9AC9-078C063E4C3C}" sibTransId="{9D6281AD-DAC1-46E8-A1F9-C7F02EB92F00}"/>
    <dgm:cxn modelId="{4C61AA0C-4369-4FE2-BE0A-D2A7C0818E33}" type="presOf" srcId="{3CBD7DD4-09DC-421A-9D39-D0362CBFA4C9}" destId="{837D26D0-117B-4764-B9D0-9C47199722EC}" srcOrd="0" destOrd="5" presId="urn:microsoft.com/office/officeart/2005/8/layout/vList2"/>
    <dgm:cxn modelId="{9BB677B3-41EB-4882-8E01-AA290B47E66C}" srcId="{FF4FF83C-CAF7-40E9-85EB-E6712234010B}" destId="{9EE5787D-CF60-4A12-A93A-687ECC7E47C0}" srcOrd="1" destOrd="0" parTransId="{12D3ED15-31CC-43FF-942A-86D4BB4240A0}" sibTransId="{6DA74453-2B3E-4294-ADD3-A48B02FE76C3}"/>
    <dgm:cxn modelId="{7A82D566-7A98-4C2A-AE87-E53B73D8463D}" type="presOf" srcId="{D3F6BCC0-9BC4-441B-BC05-9C0D8786B498}" destId="{837D26D0-117B-4764-B9D0-9C47199722EC}" srcOrd="0" destOrd="6" presId="urn:microsoft.com/office/officeart/2005/8/layout/vList2"/>
    <dgm:cxn modelId="{0D29D9E8-D243-4999-AD94-197AF873FC94}" type="presOf" srcId="{82704356-FAF9-40BE-8982-B09773CD1091}" destId="{F37E714E-077D-4764-A4F1-D62D19BAD29F}" srcOrd="0" destOrd="0" presId="urn:microsoft.com/office/officeart/2005/8/layout/vList2"/>
    <dgm:cxn modelId="{D5BDE579-D9EA-43EE-97B7-703201D162FD}" type="presOf" srcId="{F05E5525-4B97-42CE-8BFA-0BE8E65DB63A}" destId="{837D26D0-117B-4764-B9D0-9C47199722EC}" srcOrd="0" destOrd="1" presId="urn:microsoft.com/office/officeart/2005/8/layout/vList2"/>
    <dgm:cxn modelId="{CBA2BC42-AFAD-43A8-B2E2-8D944285B8C8}" srcId="{A0A5A9B7-AF6D-4595-BCBB-4A5C85603684}" destId="{D3F6BCC0-9BC4-441B-BC05-9C0D8786B498}" srcOrd="6" destOrd="0" parTransId="{76EF2298-53F1-436F-BEB9-1203BDD90E98}" sibTransId="{77BC71AB-34EC-4A22-9880-3FAAB5BD4192}"/>
    <dgm:cxn modelId="{372EBDD5-DFA5-4406-9176-3631DA5F7968}" type="presOf" srcId="{AB91D135-3FED-4A9F-A82D-D69FE6947477}" destId="{837D26D0-117B-4764-B9D0-9C47199722EC}" srcOrd="0" destOrd="2" presId="urn:microsoft.com/office/officeart/2005/8/layout/vList2"/>
    <dgm:cxn modelId="{1779AC7D-8C7B-4ED7-A5CE-7C510F72F385}" srcId="{A0A5A9B7-AF6D-4595-BCBB-4A5C85603684}" destId="{F05E5525-4B97-42CE-8BFA-0BE8E65DB63A}" srcOrd="1" destOrd="0" parTransId="{F9E9933D-47A7-4AB3-B823-724F58CB7205}" sibTransId="{63EF0ACB-06C7-40E5-B677-CF80E36A7E2F}"/>
    <dgm:cxn modelId="{CCB4FCB3-84F3-461D-9453-58612BDF0DB4}" type="presOf" srcId="{B1A54EF1-4894-4762-BE85-0D7F6A648C54}" destId="{837D26D0-117B-4764-B9D0-9C47199722EC}" srcOrd="0" destOrd="0" presId="urn:microsoft.com/office/officeart/2005/8/layout/vList2"/>
    <dgm:cxn modelId="{4DBF46CB-D7A8-4433-A372-7D90A316BB93}" type="presOf" srcId="{A0A5A9B7-AF6D-4595-BCBB-4A5C85603684}" destId="{193B6E79-4E52-47B1-8889-12CD3963B472}" srcOrd="0" destOrd="0" presId="urn:microsoft.com/office/officeart/2005/8/layout/vList2"/>
    <dgm:cxn modelId="{C8A61F77-FB52-45C8-8554-7F6806C51059}" type="presOf" srcId="{AD10C67C-9D3B-4942-9C30-B839D33F2CB9}" destId="{7ED83755-18CA-4C96-877D-197E2613AA4C}" srcOrd="0" destOrd="0" presId="urn:microsoft.com/office/officeart/2005/8/layout/vList2"/>
    <dgm:cxn modelId="{824AB0C2-17C0-4D68-B8B3-1C828F9DF649}" srcId="{A0A5A9B7-AF6D-4595-BCBB-4A5C85603684}" destId="{AB91D135-3FED-4A9F-A82D-D69FE6947477}" srcOrd="2" destOrd="0" parTransId="{844AE28C-5D8F-46C4-97B4-0D11BD597FE2}" sibTransId="{E8E53054-FE97-4780-9648-E7B78A44AF6E}"/>
    <dgm:cxn modelId="{CFC30385-487D-4EB2-995F-1CB9254B3A1D}" type="presOf" srcId="{E21ED5FE-BD92-4763-88D0-3FF5B6CD8918}" destId="{837D26D0-117B-4764-B9D0-9C47199722EC}" srcOrd="0" destOrd="3" presId="urn:microsoft.com/office/officeart/2005/8/layout/vList2"/>
    <dgm:cxn modelId="{06BCEAFC-D4E3-466A-A03C-90033CD91807}" srcId="{A0A5A9B7-AF6D-4595-BCBB-4A5C85603684}" destId="{B1A54EF1-4894-4762-BE85-0D7F6A648C54}" srcOrd="0" destOrd="0" parTransId="{2840E1C4-73B8-4E12-9BEE-6B4F57E1FE3D}" sibTransId="{D5C86B02-BB2B-40CC-AF63-3E80290A383D}"/>
    <dgm:cxn modelId="{9902BE86-29C1-4E25-B143-3FFCA9933454}" srcId="{82704356-FAF9-40BE-8982-B09773CD1091}" destId="{A0A5A9B7-AF6D-4595-BCBB-4A5C85603684}" srcOrd="0" destOrd="0" parTransId="{BEE9103D-F73C-4A3B-9E72-2C630C1DE101}" sibTransId="{A09F3F9C-3F9E-451B-A415-C5E1096488E5}"/>
    <dgm:cxn modelId="{D4572C80-C99B-49D5-AF1A-D10FF5FD72C6}" type="presOf" srcId="{FF4FF83C-CAF7-40E9-85EB-E6712234010B}" destId="{A1DC57F2-CDD7-42E0-AA1C-C8859ECE5A2E}" srcOrd="0" destOrd="0" presId="urn:microsoft.com/office/officeart/2005/8/layout/vList2"/>
    <dgm:cxn modelId="{D0443D46-35C0-4A44-84C4-6349095ED0EE}" srcId="{A0A5A9B7-AF6D-4595-BCBB-4A5C85603684}" destId="{4EC2CCBA-962D-4C8E-A45C-048A23DC1102}" srcOrd="4" destOrd="0" parTransId="{2003745F-C99E-4AC6-B563-638640584D06}" sibTransId="{FF5C0230-D93A-4D9A-8C76-693EDCAE0FD9}"/>
    <dgm:cxn modelId="{7ABB1BD6-6BBB-435B-9D90-91E50AA36759}" type="presParOf" srcId="{F37E714E-077D-4764-A4F1-D62D19BAD29F}" destId="{193B6E79-4E52-47B1-8889-12CD3963B472}" srcOrd="0" destOrd="0" presId="urn:microsoft.com/office/officeart/2005/8/layout/vList2"/>
    <dgm:cxn modelId="{05F5AFB6-91A1-4D36-9617-52D40526D226}" type="presParOf" srcId="{F37E714E-077D-4764-A4F1-D62D19BAD29F}" destId="{837D26D0-117B-4764-B9D0-9C47199722EC}" srcOrd="1" destOrd="0" presId="urn:microsoft.com/office/officeart/2005/8/layout/vList2"/>
    <dgm:cxn modelId="{990F3755-8833-4486-A9A6-C5BCDDF27A92}" type="presParOf" srcId="{F37E714E-077D-4764-A4F1-D62D19BAD29F}" destId="{A1DC57F2-CDD7-42E0-AA1C-C8859ECE5A2E}" srcOrd="2" destOrd="0" presId="urn:microsoft.com/office/officeart/2005/8/layout/vList2"/>
    <dgm:cxn modelId="{1E66B514-DBFD-4728-AF47-FF9E76A302AD}" type="presParOf" srcId="{F37E714E-077D-4764-A4F1-D62D19BAD29F}" destId="{7ED83755-18CA-4C96-877D-197E2613AA4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48010C-060F-442B-A1F5-2D571C8584A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F6B2A01A-353D-43D5-A9E3-2CC4BB92931F}">
      <dgm:prSet phldrT="[Texto]"/>
      <dgm:spPr/>
      <dgm:t>
        <a:bodyPr/>
        <a:lstStyle/>
        <a:p>
          <a:r>
            <a:rPr lang="es-ES" dirty="0"/>
            <a:t>Educación </a:t>
          </a:r>
          <a:endParaRPr lang="es-CL" dirty="0"/>
        </a:p>
      </dgm:t>
    </dgm:pt>
    <dgm:pt modelId="{C4F3E7AD-1073-4804-9290-7AED8A2AFDB9}" type="parTrans" cxnId="{9FF8D193-FE7C-4217-9A88-4025D3BF3F3B}">
      <dgm:prSet/>
      <dgm:spPr/>
      <dgm:t>
        <a:bodyPr/>
        <a:lstStyle/>
        <a:p>
          <a:endParaRPr lang="es-CL"/>
        </a:p>
      </dgm:t>
    </dgm:pt>
    <dgm:pt modelId="{46CF500D-2D80-466A-8787-8E11A5A08F3F}" type="sibTrans" cxnId="{9FF8D193-FE7C-4217-9A88-4025D3BF3F3B}">
      <dgm:prSet/>
      <dgm:spPr/>
      <dgm:t>
        <a:bodyPr/>
        <a:lstStyle/>
        <a:p>
          <a:endParaRPr lang="es-CL"/>
        </a:p>
      </dgm:t>
    </dgm:pt>
    <dgm:pt modelId="{74B93192-A4CE-4793-9EE9-4F31CD0817A8}">
      <dgm:prSet phldrT="[Texto]" custT="1"/>
      <dgm:spPr/>
      <dgm:t>
        <a:bodyPr/>
        <a:lstStyle/>
        <a:p>
          <a:r>
            <a:rPr lang="es-ES" sz="1800" dirty="0"/>
            <a:t>Proceso de </a:t>
          </a:r>
          <a:r>
            <a:rPr lang="es-ES" sz="1800" dirty="0" err="1"/>
            <a:t>desmunicipalización</a:t>
          </a:r>
          <a:r>
            <a:rPr lang="es-ES" sz="1800" dirty="0"/>
            <a:t> </a:t>
          </a:r>
          <a:endParaRPr lang="es-CL" sz="1800" dirty="0"/>
        </a:p>
      </dgm:t>
    </dgm:pt>
    <dgm:pt modelId="{9382F27C-9F4A-4249-84A8-9BDB11FC464E}" type="parTrans" cxnId="{A18B2302-0BEB-4012-8A5E-9477C2B1883F}">
      <dgm:prSet/>
      <dgm:spPr/>
      <dgm:t>
        <a:bodyPr/>
        <a:lstStyle/>
        <a:p>
          <a:endParaRPr lang="es-CL"/>
        </a:p>
      </dgm:t>
    </dgm:pt>
    <dgm:pt modelId="{A2F330E6-4205-446A-B33D-A16B5B1C4E75}" type="sibTrans" cxnId="{A18B2302-0BEB-4012-8A5E-9477C2B1883F}">
      <dgm:prSet/>
      <dgm:spPr/>
      <dgm:t>
        <a:bodyPr/>
        <a:lstStyle/>
        <a:p>
          <a:endParaRPr lang="es-CL"/>
        </a:p>
      </dgm:t>
    </dgm:pt>
    <dgm:pt modelId="{5A6B90DE-84D7-45BF-869C-A58713EDD42B}">
      <dgm:prSet phldrT="[Texto]" custT="1"/>
      <dgm:spPr/>
      <dgm:t>
        <a:bodyPr/>
        <a:lstStyle/>
        <a:p>
          <a:r>
            <a:rPr lang="es-ES" sz="1800" dirty="0"/>
            <a:t>Servicio Local de educación pública Barrancas</a:t>
          </a:r>
          <a:endParaRPr lang="es-CL" sz="1800" dirty="0"/>
        </a:p>
      </dgm:t>
    </dgm:pt>
    <dgm:pt modelId="{606F3A53-90C6-408C-A89C-8D6D97737691}" type="parTrans" cxnId="{4435154E-7AB6-40B7-B776-83F82EFA6B8F}">
      <dgm:prSet/>
      <dgm:spPr/>
      <dgm:t>
        <a:bodyPr/>
        <a:lstStyle/>
        <a:p>
          <a:endParaRPr lang="es-CL"/>
        </a:p>
      </dgm:t>
    </dgm:pt>
    <dgm:pt modelId="{9810506F-AD7E-46DC-A4C0-1C6E7789F3BC}" type="sibTrans" cxnId="{4435154E-7AB6-40B7-B776-83F82EFA6B8F}">
      <dgm:prSet/>
      <dgm:spPr/>
      <dgm:t>
        <a:bodyPr/>
        <a:lstStyle/>
        <a:p>
          <a:endParaRPr lang="es-CL"/>
        </a:p>
      </dgm:t>
    </dgm:pt>
    <dgm:pt modelId="{F4863FCE-3E47-461E-9436-FEC14E3E840D}">
      <dgm:prSet phldrT="[Texto]"/>
      <dgm:spPr/>
      <dgm:t>
        <a:bodyPr/>
        <a:lstStyle/>
        <a:p>
          <a:r>
            <a:rPr lang="es-ES" dirty="0"/>
            <a:t>Apoyo espiritual, recreacional y deportivo</a:t>
          </a:r>
          <a:endParaRPr lang="es-CL" dirty="0"/>
        </a:p>
      </dgm:t>
    </dgm:pt>
    <dgm:pt modelId="{99219011-B6B3-46F9-BAD1-554BA7FB4010}" type="parTrans" cxnId="{02E0218E-E28C-42F3-BE51-63C6F63927B8}">
      <dgm:prSet/>
      <dgm:spPr/>
      <dgm:t>
        <a:bodyPr/>
        <a:lstStyle/>
        <a:p>
          <a:endParaRPr lang="es-CL"/>
        </a:p>
      </dgm:t>
    </dgm:pt>
    <dgm:pt modelId="{26B82D63-9E0E-4E88-931E-E0DF5B222782}" type="sibTrans" cxnId="{02E0218E-E28C-42F3-BE51-63C6F63927B8}">
      <dgm:prSet/>
      <dgm:spPr/>
      <dgm:t>
        <a:bodyPr/>
        <a:lstStyle/>
        <a:p>
          <a:endParaRPr lang="es-CL"/>
        </a:p>
      </dgm:t>
    </dgm:pt>
    <dgm:pt modelId="{3E9DE258-136C-4BDC-AF9A-7087F07C0A25}">
      <dgm:prSet phldrT="[Texto]"/>
      <dgm:spPr/>
      <dgm:t>
        <a:bodyPr/>
        <a:lstStyle/>
        <a:p>
          <a:r>
            <a:rPr lang="es-ES" dirty="0"/>
            <a:t>Grupo de referencia </a:t>
          </a:r>
          <a:endParaRPr lang="es-CL" dirty="0"/>
        </a:p>
      </dgm:t>
    </dgm:pt>
    <dgm:pt modelId="{8FF3D658-2E63-47B5-837F-7604E27DDE8E}" type="parTrans" cxnId="{40A222B1-DBB3-4213-942B-391E4C8A7E9A}">
      <dgm:prSet/>
      <dgm:spPr/>
      <dgm:t>
        <a:bodyPr/>
        <a:lstStyle/>
        <a:p>
          <a:endParaRPr lang="es-CL"/>
        </a:p>
      </dgm:t>
    </dgm:pt>
    <dgm:pt modelId="{2953E86B-7A60-4B5A-9F65-1D02036F46FB}" type="sibTrans" cxnId="{40A222B1-DBB3-4213-942B-391E4C8A7E9A}">
      <dgm:prSet/>
      <dgm:spPr/>
      <dgm:t>
        <a:bodyPr/>
        <a:lstStyle/>
        <a:p>
          <a:endParaRPr lang="es-CL"/>
        </a:p>
      </dgm:t>
    </dgm:pt>
    <dgm:pt modelId="{F6AAC9EB-91F2-4B19-8951-0A5CBFEB6AB3}">
      <dgm:prSet phldrT="[Texto]"/>
      <dgm:spPr/>
      <dgm:t>
        <a:bodyPr/>
        <a:lstStyle/>
        <a:p>
          <a:r>
            <a:rPr lang="es-ES" dirty="0"/>
            <a:t>Ausencia de grupos de apoyo</a:t>
          </a:r>
          <a:endParaRPr lang="es-CL" dirty="0"/>
        </a:p>
      </dgm:t>
    </dgm:pt>
    <dgm:pt modelId="{AA39B7D2-A6F0-49C3-8E22-C5256EBF5040}" type="parTrans" cxnId="{F7F10FB6-1644-4DF3-8DD2-B2ED07657B42}">
      <dgm:prSet/>
      <dgm:spPr/>
      <dgm:t>
        <a:bodyPr/>
        <a:lstStyle/>
        <a:p>
          <a:endParaRPr lang="es-CL"/>
        </a:p>
      </dgm:t>
    </dgm:pt>
    <dgm:pt modelId="{5AF5C165-9DB8-4026-B88A-D8B46FB3F1EB}" type="sibTrans" cxnId="{F7F10FB6-1644-4DF3-8DD2-B2ED07657B42}">
      <dgm:prSet/>
      <dgm:spPr/>
      <dgm:t>
        <a:bodyPr/>
        <a:lstStyle/>
        <a:p>
          <a:endParaRPr lang="es-CL"/>
        </a:p>
      </dgm:t>
    </dgm:pt>
    <dgm:pt modelId="{FFF402D9-22B6-432B-8A16-EA9D9D1C5B4A}">
      <dgm:prSet phldrT="[Texto]"/>
      <dgm:spPr/>
      <dgm:t>
        <a:bodyPr/>
        <a:lstStyle/>
        <a:p>
          <a:r>
            <a:rPr lang="es-ES" dirty="0"/>
            <a:t>Dificultades en las relaciones familiares</a:t>
          </a:r>
          <a:endParaRPr lang="es-CL" dirty="0"/>
        </a:p>
      </dgm:t>
    </dgm:pt>
    <dgm:pt modelId="{D70745A5-E2E7-461B-8EE9-3938C46C5477}" type="parTrans" cxnId="{1F2A182D-4354-4B4A-94C9-6037FC67FA6B}">
      <dgm:prSet/>
      <dgm:spPr/>
      <dgm:t>
        <a:bodyPr/>
        <a:lstStyle/>
        <a:p>
          <a:endParaRPr lang="es-CL"/>
        </a:p>
      </dgm:t>
    </dgm:pt>
    <dgm:pt modelId="{A2DA640D-A122-4344-9610-368B6DC45EC5}" type="sibTrans" cxnId="{1F2A182D-4354-4B4A-94C9-6037FC67FA6B}">
      <dgm:prSet/>
      <dgm:spPr/>
      <dgm:t>
        <a:bodyPr/>
        <a:lstStyle/>
        <a:p>
          <a:endParaRPr lang="es-CL"/>
        </a:p>
      </dgm:t>
    </dgm:pt>
    <dgm:pt modelId="{6AEE4A05-0CEC-4A6F-8C08-9DDB98D0E85B}">
      <dgm:prSet phldrT="[Texto]" custT="1"/>
      <dgm:spPr/>
      <dgm:t>
        <a:bodyPr/>
        <a:lstStyle/>
        <a:p>
          <a:r>
            <a:rPr lang="es-ES" sz="1800" dirty="0"/>
            <a:t>No se visualizan como necesidades de reinserción </a:t>
          </a:r>
          <a:endParaRPr lang="es-CL" sz="1800" dirty="0"/>
        </a:p>
      </dgm:t>
    </dgm:pt>
    <dgm:pt modelId="{9B08DA4A-FF3B-48F9-974F-C4E1CA0E3FC2}" type="parTrans" cxnId="{4FB429D6-F744-40F5-A02E-A8389D5EF7BA}">
      <dgm:prSet/>
      <dgm:spPr/>
      <dgm:t>
        <a:bodyPr/>
        <a:lstStyle/>
        <a:p>
          <a:endParaRPr lang="es-CL"/>
        </a:p>
      </dgm:t>
    </dgm:pt>
    <dgm:pt modelId="{6DA457E1-B3BF-4F7D-8F65-DDCF5FD6B23C}" type="sibTrans" cxnId="{4FB429D6-F744-40F5-A02E-A8389D5EF7BA}">
      <dgm:prSet/>
      <dgm:spPr/>
      <dgm:t>
        <a:bodyPr/>
        <a:lstStyle/>
        <a:p>
          <a:endParaRPr lang="es-CL"/>
        </a:p>
      </dgm:t>
    </dgm:pt>
    <dgm:pt modelId="{C0DA66F7-2DA5-4B50-BA53-BABAA96E9590}">
      <dgm:prSet phldrT="[Texto]" custT="1"/>
      <dgm:spPr/>
      <dgm:t>
        <a:bodyPr/>
        <a:lstStyle/>
        <a:p>
          <a:r>
            <a:rPr lang="es-ES" sz="1800" dirty="0"/>
            <a:t>Poco interés </a:t>
          </a:r>
          <a:endParaRPr lang="es-CL" sz="1800" dirty="0"/>
        </a:p>
      </dgm:t>
    </dgm:pt>
    <dgm:pt modelId="{9DA0CF23-F5A0-406E-90BB-A56C6F281CC7}" type="parTrans" cxnId="{BB4D25EE-2E82-47CA-8C99-DB20A25865AC}">
      <dgm:prSet/>
      <dgm:spPr/>
      <dgm:t>
        <a:bodyPr/>
        <a:lstStyle/>
        <a:p>
          <a:endParaRPr lang="es-CL"/>
        </a:p>
      </dgm:t>
    </dgm:pt>
    <dgm:pt modelId="{16290696-F3D8-4455-A2E5-C8259D7DEAAD}" type="sibTrans" cxnId="{BB4D25EE-2E82-47CA-8C99-DB20A25865AC}">
      <dgm:prSet/>
      <dgm:spPr/>
      <dgm:t>
        <a:bodyPr/>
        <a:lstStyle/>
        <a:p>
          <a:endParaRPr lang="es-CL"/>
        </a:p>
      </dgm:t>
    </dgm:pt>
    <dgm:pt modelId="{F0E37778-40D7-478F-818C-7BFD26D625E7}">
      <dgm:prSet phldrT="[Texto]"/>
      <dgm:spPr/>
      <dgm:t>
        <a:bodyPr/>
        <a:lstStyle/>
        <a:p>
          <a:r>
            <a:rPr lang="es-ES" dirty="0"/>
            <a:t>Diversidad de estructuras familiares</a:t>
          </a:r>
          <a:endParaRPr lang="es-CL" dirty="0"/>
        </a:p>
      </dgm:t>
    </dgm:pt>
    <dgm:pt modelId="{D5E0413A-4328-42A8-B793-9B9F37A5CA7E}" type="parTrans" cxnId="{B19CF3E9-98CF-4F53-9E5F-482BBDAA1D94}">
      <dgm:prSet/>
      <dgm:spPr/>
      <dgm:t>
        <a:bodyPr/>
        <a:lstStyle/>
        <a:p>
          <a:endParaRPr lang="es-CL"/>
        </a:p>
      </dgm:t>
    </dgm:pt>
    <dgm:pt modelId="{AC28F964-A65D-4165-AB0B-3B1FEABB2E3B}" type="sibTrans" cxnId="{B19CF3E9-98CF-4F53-9E5F-482BBDAA1D94}">
      <dgm:prSet/>
      <dgm:spPr/>
      <dgm:t>
        <a:bodyPr/>
        <a:lstStyle/>
        <a:p>
          <a:endParaRPr lang="es-CL"/>
        </a:p>
      </dgm:t>
    </dgm:pt>
    <dgm:pt modelId="{2565F798-08CC-4147-A307-485964EF847E}" type="pres">
      <dgm:prSet presAssocID="{7B48010C-060F-442B-A1F5-2D571C8584A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D3275FB-FB8F-4B19-99AF-3EB7F4AF2477}" type="pres">
      <dgm:prSet presAssocID="{F6B2A01A-353D-43D5-A9E3-2CC4BB92931F}" presName="linNode" presStyleCnt="0"/>
      <dgm:spPr/>
    </dgm:pt>
    <dgm:pt modelId="{CA7B238A-B009-43A7-9575-03B5B1FB8DFD}" type="pres">
      <dgm:prSet presAssocID="{F6B2A01A-353D-43D5-A9E3-2CC4BB92931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030234D-10D1-4FCC-93FA-D42008001F4A}" type="pres">
      <dgm:prSet presAssocID="{F6B2A01A-353D-43D5-A9E3-2CC4BB92931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74A001F-D097-4759-8899-650EAE1AA481}" type="pres">
      <dgm:prSet presAssocID="{46CF500D-2D80-466A-8787-8E11A5A08F3F}" presName="sp" presStyleCnt="0"/>
      <dgm:spPr/>
    </dgm:pt>
    <dgm:pt modelId="{ACB37213-7E02-4A41-9304-67EB9EC9EC4C}" type="pres">
      <dgm:prSet presAssocID="{F4863FCE-3E47-461E-9436-FEC14E3E840D}" presName="linNode" presStyleCnt="0"/>
      <dgm:spPr/>
    </dgm:pt>
    <dgm:pt modelId="{D41C2E8F-0B56-496F-95AF-3626237D9F7B}" type="pres">
      <dgm:prSet presAssocID="{F4863FCE-3E47-461E-9436-FEC14E3E840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9782700-0849-4230-B9F7-3ED270A80452}" type="pres">
      <dgm:prSet presAssocID="{F4863FCE-3E47-461E-9436-FEC14E3E840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10FB39B-719B-46A3-9F6A-5EBC247A117E}" type="pres">
      <dgm:prSet presAssocID="{26B82D63-9E0E-4E88-931E-E0DF5B222782}" presName="sp" presStyleCnt="0"/>
      <dgm:spPr/>
    </dgm:pt>
    <dgm:pt modelId="{7115141A-FE53-4367-B49D-009C2B1E9CB2}" type="pres">
      <dgm:prSet presAssocID="{3E9DE258-136C-4BDC-AF9A-7087F07C0A25}" presName="linNode" presStyleCnt="0"/>
      <dgm:spPr/>
    </dgm:pt>
    <dgm:pt modelId="{D5A8F3E4-9421-4CA2-B0D6-B8B368AAB0FD}" type="pres">
      <dgm:prSet presAssocID="{3E9DE258-136C-4BDC-AF9A-7087F07C0A2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B762C43-43C3-4B5C-AEA3-89A96749AFA7}" type="pres">
      <dgm:prSet presAssocID="{3E9DE258-136C-4BDC-AF9A-7087F07C0A25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E5DF05F-82B3-4E31-9A76-20958DECE81B}" type="presOf" srcId="{C0DA66F7-2DA5-4B50-BA53-BABAA96E9590}" destId="{99782700-0849-4230-B9F7-3ED270A80452}" srcOrd="0" destOrd="0" presId="urn:microsoft.com/office/officeart/2005/8/layout/vList5"/>
    <dgm:cxn modelId="{A18B2302-0BEB-4012-8A5E-9477C2B1883F}" srcId="{F6B2A01A-353D-43D5-A9E3-2CC4BB92931F}" destId="{74B93192-A4CE-4793-9EE9-4F31CD0817A8}" srcOrd="0" destOrd="0" parTransId="{9382F27C-9F4A-4249-84A8-9BDB11FC464E}" sibTransId="{A2F330E6-4205-446A-B33D-A16B5B1C4E75}"/>
    <dgm:cxn modelId="{F1A11DCC-8F0D-4C0D-8DA2-AF1045251E24}" type="presOf" srcId="{F4863FCE-3E47-461E-9436-FEC14E3E840D}" destId="{D41C2E8F-0B56-496F-95AF-3626237D9F7B}" srcOrd="0" destOrd="0" presId="urn:microsoft.com/office/officeart/2005/8/layout/vList5"/>
    <dgm:cxn modelId="{A9F9C978-D053-430A-A857-3099EB64C8F0}" type="presOf" srcId="{FFF402D9-22B6-432B-8A16-EA9D9D1C5B4A}" destId="{CB762C43-43C3-4B5C-AEA3-89A96749AFA7}" srcOrd="0" destOrd="2" presId="urn:microsoft.com/office/officeart/2005/8/layout/vList5"/>
    <dgm:cxn modelId="{F22D3430-5E65-4A3B-B344-F796472B02B3}" type="presOf" srcId="{F6B2A01A-353D-43D5-A9E3-2CC4BB92931F}" destId="{CA7B238A-B009-43A7-9575-03B5B1FB8DFD}" srcOrd="0" destOrd="0" presId="urn:microsoft.com/office/officeart/2005/8/layout/vList5"/>
    <dgm:cxn modelId="{4ABA4C90-B0FB-46B2-BF94-7B2DBEDA429C}" type="presOf" srcId="{74B93192-A4CE-4793-9EE9-4F31CD0817A8}" destId="{9030234D-10D1-4FCC-93FA-D42008001F4A}" srcOrd="0" destOrd="0" presId="urn:microsoft.com/office/officeart/2005/8/layout/vList5"/>
    <dgm:cxn modelId="{9FF8D193-FE7C-4217-9A88-4025D3BF3F3B}" srcId="{7B48010C-060F-442B-A1F5-2D571C8584A1}" destId="{F6B2A01A-353D-43D5-A9E3-2CC4BB92931F}" srcOrd="0" destOrd="0" parTransId="{C4F3E7AD-1073-4804-9290-7AED8A2AFDB9}" sibTransId="{46CF500D-2D80-466A-8787-8E11A5A08F3F}"/>
    <dgm:cxn modelId="{C7F6E6C3-75B5-47F7-B799-361DC74B1E6E}" type="presOf" srcId="{6AEE4A05-0CEC-4A6F-8C08-9DDB98D0E85B}" destId="{99782700-0849-4230-B9F7-3ED270A80452}" srcOrd="0" destOrd="1" presId="urn:microsoft.com/office/officeart/2005/8/layout/vList5"/>
    <dgm:cxn modelId="{4FB429D6-F744-40F5-A02E-A8389D5EF7BA}" srcId="{F4863FCE-3E47-461E-9436-FEC14E3E840D}" destId="{6AEE4A05-0CEC-4A6F-8C08-9DDB98D0E85B}" srcOrd="1" destOrd="0" parTransId="{9B08DA4A-FF3B-48F9-974F-C4E1CA0E3FC2}" sibTransId="{6DA457E1-B3BF-4F7D-8F65-DDCF5FD6B23C}"/>
    <dgm:cxn modelId="{1F2A182D-4354-4B4A-94C9-6037FC67FA6B}" srcId="{3E9DE258-136C-4BDC-AF9A-7087F07C0A25}" destId="{FFF402D9-22B6-432B-8A16-EA9D9D1C5B4A}" srcOrd="2" destOrd="0" parTransId="{D70745A5-E2E7-461B-8EE9-3938C46C5477}" sibTransId="{A2DA640D-A122-4344-9610-368B6DC45EC5}"/>
    <dgm:cxn modelId="{4435154E-7AB6-40B7-B776-83F82EFA6B8F}" srcId="{F6B2A01A-353D-43D5-A9E3-2CC4BB92931F}" destId="{5A6B90DE-84D7-45BF-869C-A58713EDD42B}" srcOrd="1" destOrd="0" parTransId="{606F3A53-90C6-408C-A89C-8D6D97737691}" sibTransId="{9810506F-AD7E-46DC-A4C0-1C6E7789F3BC}"/>
    <dgm:cxn modelId="{B40E9830-B6B4-43A4-8394-221FE2D18732}" type="presOf" srcId="{5A6B90DE-84D7-45BF-869C-A58713EDD42B}" destId="{9030234D-10D1-4FCC-93FA-D42008001F4A}" srcOrd="0" destOrd="1" presId="urn:microsoft.com/office/officeart/2005/8/layout/vList5"/>
    <dgm:cxn modelId="{5AC94AD4-FBBE-4662-B0C1-CE347C1C00DA}" type="presOf" srcId="{7B48010C-060F-442B-A1F5-2D571C8584A1}" destId="{2565F798-08CC-4147-A307-485964EF847E}" srcOrd="0" destOrd="0" presId="urn:microsoft.com/office/officeart/2005/8/layout/vList5"/>
    <dgm:cxn modelId="{BB4D25EE-2E82-47CA-8C99-DB20A25865AC}" srcId="{F4863FCE-3E47-461E-9436-FEC14E3E840D}" destId="{C0DA66F7-2DA5-4B50-BA53-BABAA96E9590}" srcOrd="0" destOrd="0" parTransId="{9DA0CF23-F5A0-406E-90BB-A56C6F281CC7}" sibTransId="{16290696-F3D8-4455-A2E5-C8259D7DEAAD}"/>
    <dgm:cxn modelId="{F7F10FB6-1644-4DF3-8DD2-B2ED07657B42}" srcId="{3E9DE258-136C-4BDC-AF9A-7087F07C0A25}" destId="{F6AAC9EB-91F2-4B19-8951-0A5CBFEB6AB3}" srcOrd="0" destOrd="0" parTransId="{AA39B7D2-A6F0-49C3-8E22-C5256EBF5040}" sibTransId="{5AF5C165-9DB8-4026-B88A-D8B46FB3F1EB}"/>
    <dgm:cxn modelId="{40A222B1-DBB3-4213-942B-391E4C8A7E9A}" srcId="{7B48010C-060F-442B-A1F5-2D571C8584A1}" destId="{3E9DE258-136C-4BDC-AF9A-7087F07C0A25}" srcOrd="2" destOrd="0" parTransId="{8FF3D658-2E63-47B5-837F-7604E27DDE8E}" sibTransId="{2953E86B-7A60-4B5A-9F65-1D02036F46FB}"/>
    <dgm:cxn modelId="{02E0218E-E28C-42F3-BE51-63C6F63927B8}" srcId="{7B48010C-060F-442B-A1F5-2D571C8584A1}" destId="{F4863FCE-3E47-461E-9436-FEC14E3E840D}" srcOrd="1" destOrd="0" parTransId="{99219011-B6B3-46F9-BAD1-554BA7FB4010}" sibTransId="{26B82D63-9E0E-4E88-931E-E0DF5B222782}"/>
    <dgm:cxn modelId="{77CA60B0-4552-4631-9856-7A2729D12DF4}" type="presOf" srcId="{3E9DE258-136C-4BDC-AF9A-7087F07C0A25}" destId="{D5A8F3E4-9421-4CA2-B0D6-B8B368AAB0FD}" srcOrd="0" destOrd="0" presId="urn:microsoft.com/office/officeart/2005/8/layout/vList5"/>
    <dgm:cxn modelId="{C26BFDFF-D629-4978-AA98-892063E0538D}" type="presOf" srcId="{F6AAC9EB-91F2-4B19-8951-0A5CBFEB6AB3}" destId="{CB762C43-43C3-4B5C-AEA3-89A96749AFA7}" srcOrd="0" destOrd="0" presId="urn:microsoft.com/office/officeart/2005/8/layout/vList5"/>
    <dgm:cxn modelId="{B19CF3E9-98CF-4F53-9E5F-482BBDAA1D94}" srcId="{3E9DE258-136C-4BDC-AF9A-7087F07C0A25}" destId="{F0E37778-40D7-478F-818C-7BFD26D625E7}" srcOrd="1" destOrd="0" parTransId="{D5E0413A-4328-42A8-B793-9B9F37A5CA7E}" sibTransId="{AC28F964-A65D-4165-AB0B-3B1FEABB2E3B}"/>
    <dgm:cxn modelId="{7C7C7B9B-5F2A-4697-AB6D-67A9A0DE9D27}" type="presOf" srcId="{F0E37778-40D7-478F-818C-7BFD26D625E7}" destId="{CB762C43-43C3-4B5C-AEA3-89A96749AFA7}" srcOrd="0" destOrd="1" presId="urn:microsoft.com/office/officeart/2005/8/layout/vList5"/>
    <dgm:cxn modelId="{0A3AD248-4747-4617-B4BD-E6FE96C4A3F4}" type="presParOf" srcId="{2565F798-08CC-4147-A307-485964EF847E}" destId="{4D3275FB-FB8F-4B19-99AF-3EB7F4AF2477}" srcOrd="0" destOrd="0" presId="urn:microsoft.com/office/officeart/2005/8/layout/vList5"/>
    <dgm:cxn modelId="{DCFE30C8-23A1-4D6B-91DB-EA33642C5CA5}" type="presParOf" srcId="{4D3275FB-FB8F-4B19-99AF-3EB7F4AF2477}" destId="{CA7B238A-B009-43A7-9575-03B5B1FB8DFD}" srcOrd="0" destOrd="0" presId="urn:microsoft.com/office/officeart/2005/8/layout/vList5"/>
    <dgm:cxn modelId="{26601055-3D89-4313-BD78-16598EDCD6DB}" type="presParOf" srcId="{4D3275FB-FB8F-4B19-99AF-3EB7F4AF2477}" destId="{9030234D-10D1-4FCC-93FA-D42008001F4A}" srcOrd="1" destOrd="0" presId="urn:microsoft.com/office/officeart/2005/8/layout/vList5"/>
    <dgm:cxn modelId="{19D2C805-7556-4895-BFE3-575D33F19F5C}" type="presParOf" srcId="{2565F798-08CC-4147-A307-485964EF847E}" destId="{174A001F-D097-4759-8899-650EAE1AA481}" srcOrd="1" destOrd="0" presId="urn:microsoft.com/office/officeart/2005/8/layout/vList5"/>
    <dgm:cxn modelId="{3B2DF3A3-ECA9-4A77-B9BC-1EF5F4A5FD18}" type="presParOf" srcId="{2565F798-08CC-4147-A307-485964EF847E}" destId="{ACB37213-7E02-4A41-9304-67EB9EC9EC4C}" srcOrd="2" destOrd="0" presId="urn:microsoft.com/office/officeart/2005/8/layout/vList5"/>
    <dgm:cxn modelId="{CA36FFD5-3928-44CB-AB93-7CD5CA8D5E46}" type="presParOf" srcId="{ACB37213-7E02-4A41-9304-67EB9EC9EC4C}" destId="{D41C2E8F-0B56-496F-95AF-3626237D9F7B}" srcOrd="0" destOrd="0" presId="urn:microsoft.com/office/officeart/2005/8/layout/vList5"/>
    <dgm:cxn modelId="{8A128A30-05D4-4AC9-9D64-57D4642327F9}" type="presParOf" srcId="{ACB37213-7E02-4A41-9304-67EB9EC9EC4C}" destId="{99782700-0849-4230-B9F7-3ED270A80452}" srcOrd="1" destOrd="0" presId="urn:microsoft.com/office/officeart/2005/8/layout/vList5"/>
    <dgm:cxn modelId="{C6CDD208-A9A4-4C4D-A2DF-11E8E2B68B47}" type="presParOf" srcId="{2565F798-08CC-4147-A307-485964EF847E}" destId="{310FB39B-719B-46A3-9F6A-5EBC247A117E}" srcOrd="3" destOrd="0" presId="urn:microsoft.com/office/officeart/2005/8/layout/vList5"/>
    <dgm:cxn modelId="{4283E024-F29A-4E3E-BDC0-A888ACDE8D16}" type="presParOf" srcId="{2565F798-08CC-4147-A307-485964EF847E}" destId="{7115141A-FE53-4367-B49D-009C2B1E9CB2}" srcOrd="4" destOrd="0" presId="urn:microsoft.com/office/officeart/2005/8/layout/vList5"/>
    <dgm:cxn modelId="{C11300E9-BF98-4713-A685-4D69B0A3A11A}" type="presParOf" srcId="{7115141A-FE53-4367-B49D-009C2B1E9CB2}" destId="{D5A8F3E4-9421-4CA2-B0D6-B8B368AAB0FD}" srcOrd="0" destOrd="0" presId="urn:microsoft.com/office/officeart/2005/8/layout/vList5"/>
    <dgm:cxn modelId="{98FA5590-EA19-41B5-B15E-16179A6FEDDE}" type="presParOf" srcId="{7115141A-FE53-4367-B49D-009C2B1E9CB2}" destId="{CB762C43-43C3-4B5C-AEA3-89A96749AFA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D1AE00-5BA1-40B3-BF57-4F4F16CC199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1C768F83-C65B-4A56-95F7-55018056DA9D}">
      <dgm:prSet phldrT="[Texto]"/>
      <dgm:spPr/>
      <dgm:t>
        <a:bodyPr/>
        <a:lstStyle/>
        <a:p>
          <a:r>
            <a:rPr lang="es-ES" dirty="0"/>
            <a:t>Comisión psicosocial COSEPU</a:t>
          </a:r>
          <a:endParaRPr lang="es-CL" dirty="0"/>
        </a:p>
      </dgm:t>
    </dgm:pt>
    <dgm:pt modelId="{12B41E56-AC1F-4A49-909B-1C736E486D54}" type="parTrans" cxnId="{1B147C56-F74F-4B3B-9CEF-A3D4AAB4338D}">
      <dgm:prSet/>
      <dgm:spPr/>
      <dgm:t>
        <a:bodyPr/>
        <a:lstStyle/>
        <a:p>
          <a:endParaRPr lang="es-CL"/>
        </a:p>
      </dgm:t>
    </dgm:pt>
    <dgm:pt modelId="{083B39D2-44A2-4945-BD1E-5FCD3FDFECF8}" type="sibTrans" cxnId="{1B147C56-F74F-4B3B-9CEF-A3D4AAB4338D}">
      <dgm:prSet/>
      <dgm:spPr/>
      <dgm:t>
        <a:bodyPr/>
        <a:lstStyle/>
        <a:p>
          <a:endParaRPr lang="es-CL"/>
        </a:p>
      </dgm:t>
    </dgm:pt>
    <dgm:pt modelId="{16441670-1C18-48B7-B287-F8F87DCC8E56}">
      <dgm:prSet phldrT="[Texto]"/>
      <dgm:spPr/>
      <dgm:t>
        <a:bodyPr/>
        <a:lstStyle/>
        <a:p>
          <a:r>
            <a:rPr lang="es-ES" dirty="0"/>
            <a:t>Mesa de reinserción social </a:t>
          </a:r>
          <a:endParaRPr lang="es-CL" dirty="0"/>
        </a:p>
      </dgm:t>
    </dgm:pt>
    <dgm:pt modelId="{8C1D5DAE-511D-4FA6-8F86-BDA81AB7D633}" type="parTrans" cxnId="{4063DA43-9BBC-4AA9-906F-9D9F2FB2BB65}">
      <dgm:prSet/>
      <dgm:spPr/>
      <dgm:t>
        <a:bodyPr/>
        <a:lstStyle/>
        <a:p>
          <a:endParaRPr lang="es-CL"/>
        </a:p>
      </dgm:t>
    </dgm:pt>
    <dgm:pt modelId="{8F82FBC6-5FA9-4692-B8BB-A751239346B0}" type="sibTrans" cxnId="{4063DA43-9BBC-4AA9-906F-9D9F2FB2BB65}">
      <dgm:prSet/>
      <dgm:spPr/>
      <dgm:t>
        <a:bodyPr/>
        <a:lstStyle/>
        <a:p>
          <a:endParaRPr lang="es-CL"/>
        </a:p>
      </dgm:t>
    </dgm:pt>
    <dgm:pt modelId="{81F630E8-FFDD-4D0B-BF28-283B90F66A08}">
      <dgm:prSet phldrT="[Texto]"/>
      <dgm:spPr/>
      <dgm:t>
        <a:bodyPr/>
        <a:lstStyle/>
        <a:p>
          <a:r>
            <a:rPr lang="es-ES" dirty="0"/>
            <a:t>Mesa de tratamiento</a:t>
          </a:r>
          <a:endParaRPr lang="es-CL" dirty="0"/>
        </a:p>
      </dgm:t>
    </dgm:pt>
    <dgm:pt modelId="{22FAE0DF-81C0-43F7-A197-85BB00C227BA}" type="parTrans" cxnId="{395DF722-CABB-4BA0-9DB9-B87CBCD50C80}">
      <dgm:prSet/>
      <dgm:spPr/>
      <dgm:t>
        <a:bodyPr/>
        <a:lstStyle/>
        <a:p>
          <a:endParaRPr lang="es-CL"/>
        </a:p>
      </dgm:t>
    </dgm:pt>
    <dgm:pt modelId="{FF42F5F0-FAEC-4C9C-BE9E-AEFEB2292F56}" type="sibTrans" cxnId="{395DF722-CABB-4BA0-9DB9-B87CBCD50C80}">
      <dgm:prSet/>
      <dgm:spPr/>
      <dgm:t>
        <a:bodyPr/>
        <a:lstStyle/>
        <a:p>
          <a:endParaRPr lang="es-CL"/>
        </a:p>
      </dgm:t>
    </dgm:pt>
    <dgm:pt modelId="{742ADF22-EBE1-471C-9AFD-BC5A52D8F872}">
      <dgm:prSet phldrT="[Texto]"/>
      <dgm:spPr/>
      <dgm:t>
        <a:bodyPr/>
        <a:lstStyle/>
        <a:p>
          <a:r>
            <a:rPr lang="es-ES" dirty="0"/>
            <a:t>Mesa de no violencia </a:t>
          </a:r>
          <a:endParaRPr lang="es-CL" dirty="0"/>
        </a:p>
      </dgm:t>
    </dgm:pt>
    <dgm:pt modelId="{B4B4BFD9-B857-4651-96AE-02EB88A09526}" type="parTrans" cxnId="{0BD380D1-8DDD-466A-86F7-45BB1476EABA}">
      <dgm:prSet/>
      <dgm:spPr/>
      <dgm:t>
        <a:bodyPr/>
        <a:lstStyle/>
        <a:p>
          <a:endParaRPr lang="es-CL"/>
        </a:p>
      </dgm:t>
    </dgm:pt>
    <dgm:pt modelId="{B41929FB-5B43-45B0-AD1F-E538B7EE5BB2}" type="sibTrans" cxnId="{0BD380D1-8DDD-466A-86F7-45BB1476EABA}">
      <dgm:prSet/>
      <dgm:spPr/>
      <dgm:t>
        <a:bodyPr/>
        <a:lstStyle/>
        <a:p>
          <a:endParaRPr lang="es-CL"/>
        </a:p>
      </dgm:t>
    </dgm:pt>
    <dgm:pt modelId="{B365BBC2-0FF6-40EC-BEB3-326B4DC7D933}">
      <dgm:prSet phldrT="[Texto]"/>
      <dgm:spPr/>
      <dgm:t>
        <a:bodyPr/>
        <a:lstStyle/>
        <a:p>
          <a:r>
            <a:rPr lang="es-ES" dirty="0"/>
            <a:t>Feria laboral </a:t>
          </a:r>
          <a:endParaRPr lang="es-CL" dirty="0"/>
        </a:p>
      </dgm:t>
    </dgm:pt>
    <dgm:pt modelId="{80AA4F90-FAAB-405D-ADF8-1D48EB24B543}" type="parTrans" cxnId="{2368B382-C04C-416D-BCA5-DE06857D74BD}">
      <dgm:prSet/>
      <dgm:spPr/>
      <dgm:t>
        <a:bodyPr/>
        <a:lstStyle/>
        <a:p>
          <a:endParaRPr lang="es-CL"/>
        </a:p>
      </dgm:t>
    </dgm:pt>
    <dgm:pt modelId="{FA920482-2BD1-4878-818A-07D7BEB9E68A}" type="sibTrans" cxnId="{2368B382-C04C-416D-BCA5-DE06857D74BD}">
      <dgm:prSet/>
      <dgm:spPr/>
      <dgm:t>
        <a:bodyPr/>
        <a:lstStyle/>
        <a:p>
          <a:endParaRPr lang="es-CL"/>
        </a:p>
      </dgm:t>
    </dgm:pt>
    <dgm:pt modelId="{08A895E5-2A7F-4749-843A-EE13AAD68E46}">
      <dgm:prSet phldrT="[Texto]"/>
      <dgm:spPr/>
      <dgm:t>
        <a:bodyPr/>
        <a:lstStyle/>
        <a:p>
          <a:r>
            <a:rPr lang="es-ES" dirty="0"/>
            <a:t>Ferias de servicio local</a:t>
          </a:r>
          <a:endParaRPr lang="es-CL" dirty="0"/>
        </a:p>
      </dgm:t>
    </dgm:pt>
    <dgm:pt modelId="{64557710-BFCA-4A8E-AFFA-8AC65DF4A215}" type="parTrans" cxnId="{F82551A6-30DD-4D4D-9DF9-14D5D03C9CFF}">
      <dgm:prSet/>
      <dgm:spPr/>
      <dgm:t>
        <a:bodyPr/>
        <a:lstStyle/>
        <a:p>
          <a:endParaRPr lang="es-CL"/>
        </a:p>
      </dgm:t>
    </dgm:pt>
    <dgm:pt modelId="{533F8494-BD7F-4739-BC03-F450E15B9D7C}" type="sibTrans" cxnId="{F82551A6-30DD-4D4D-9DF9-14D5D03C9CFF}">
      <dgm:prSet/>
      <dgm:spPr/>
      <dgm:t>
        <a:bodyPr/>
        <a:lstStyle/>
        <a:p>
          <a:endParaRPr lang="es-CL"/>
        </a:p>
      </dgm:t>
    </dgm:pt>
    <dgm:pt modelId="{BA9A3EEE-A335-4C56-A40E-E4093F2C5FE1}" type="pres">
      <dgm:prSet presAssocID="{8AD1AE00-5BA1-40B3-BF57-4F4F16CC199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7B95667-5F35-492D-A738-A9067D07C917}" type="pres">
      <dgm:prSet presAssocID="{1C768F83-C65B-4A56-95F7-55018056DA9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AE91E10-E7B7-41A8-88E2-08CC8771E2F3}" type="pres">
      <dgm:prSet presAssocID="{083B39D2-44A2-4945-BD1E-5FCD3FDFECF8}" presName="sibTrans" presStyleCnt="0"/>
      <dgm:spPr/>
    </dgm:pt>
    <dgm:pt modelId="{E3AE6DDE-9D62-4152-8CB6-EE98CB4171F5}" type="pres">
      <dgm:prSet presAssocID="{16441670-1C18-48B7-B287-F8F87DCC8E5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C3C4F85-34D9-4686-888A-B128246DC790}" type="pres">
      <dgm:prSet presAssocID="{8F82FBC6-5FA9-4692-B8BB-A751239346B0}" presName="sibTrans" presStyleCnt="0"/>
      <dgm:spPr/>
    </dgm:pt>
    <dgm:pt modelId="{CD199CB7-E038-42DC-93BC-98731AD03A8B}" type="pres">
      <dgm:prSet presAssocID="{81F630E8-FFDD-4D0B-BF28-283B90F66A0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FF2BA8F-A246-4AA4-AC9E-6C60BA01A3EE}" type="pres">
      <dgm:prSet presAssocID="{FF42F5F0-FAEC-4C9C-BE9E-AEFEB2292F56}" presName="sibTrans" presStyleCnt="0"/>
      <dgm:spPr/>
    </dgm:pt>
    <dgm:pt modelId="{0F96BE79-0D2B-4C49-AD7A-96DD7D7F2182}" type="pres">
      <dgm:prSet presAssocID="{742ADF22-EBE1-471C-9AFD-BC5A52D8F87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FF9953A-ADC3-4654-939D-C4E1D1B02498}" type="pres">
      <dgm:prSet presAssocID="{B41929FB-5B43-45B0-AD1F-E538B7EE5BB2}" presName="sibTrans" presStyleCnt="0"/>
      <dgm:spPr/>
    </dgm:pt>
    <dgm:pt modelId="{17E56D30-F586-4779-BB4F-7BDE12EE295D}" type="pres">
      <dgm:prSet presAssocID="{B365BBC2-0FF6-40EC-BEB3-326B4DC7D933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27A721E-4542-43D2-899E-7847871DE1F6}" type="pres">
      <dgm:prSet presAssocID="{FA920482-2BD1-4878-818A-07D7BEB9E68A}" presName="sibTrans" presStyleCnt="0"/>
      <dgm:spPr/>
    </dgm:pt>
    <dgm:pt modelId="{E222DE06-7B7E-4B4D-8D7A-582E837D3A09}" type="pres">
      <dgm:prSet presAssocID="{08A895E5-2A7F-4749-843A-EE13AAD68E46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B147C56-F74F-4B3B-9CEF-A3D4AAB4338D}" srcId="{8AD1AE00-5BA1-40B3-BF57-4F4F16CC199A}" destId="{1C768F83-C65B-4A56-95F7-55018056DA9D}" srcOrd="0" destOrd="0" parTransId="{12B41E56-AC1F-4A49-909B-1C736E486D54}" sibTransId="{083B39D2-44A2-4945-BD1E-5FCD3FDFECF8}"/>
    <dgm:cxn modelId="{395DF722-CABB-4BA0-9DB9-B87CBCD50C80}" srcId="{8AD1AE00-5BA1-40B3-BF57-4F4F16CC199A}" destId="{81F630E8-FFDD-4D0B-BF28-283B90F66A08}" srcOrd="2" destOrd="0" parTransId="{22FAE0DF-81C0-43F7-A197-85BB00C227BA}" sibTransId="{FF42F5F0-FAEC-4C9C-BE9E-AEFEB2292F56}"/>
    <dgm:cxn modelId="{F82551A6-30DD-4D4D-9DF9-14D5D03C9CFF}" srcId="{8AD1AE00-5BA1-40B3-BF57-4F4F16CC199A}" destId="{08A895E5-2A7F-4749-843A-EE13AAD68E46}" srcOrd="5" destOrd="0" parTransId="{64557710-BFCA-4A8E-AFFA-8AC65DF4A215}" sibTransId="{533F8494-BD7F-4739-BC03-F450E15B9D7C}"/>
    <dgm:cxn modelId="{0BD380D1-8DDD-466A-86F7-45BB1476EABA}" srcId="{8AD1AE00-5BA1-40B3-BF57-4F4F16CC199A}" destId="{742ADF22-EBE1-471C-9AFD-BC5A52D8F872}" srcOrd="3" destOrd="0" parTransId="{B4B4BFD9-B857-4651-96AE-02EB88A09526}" sibTransId="{B41929FB-5B43-45B0-AD1F-E538B7EE5BB2}"/>
    <dgm:cxn modelId="{906C204E-C148-4CEE-B617-8A628B3F1366}" type="presOf" srcId="{1C768F83-C65B-4A56-95F7-55018056DA9D}" destId="{67B95667-5F35-492D-A738-A9067D07C917}" srcOrd="0" destOrd="0" presId="urn:microsoft.com/office/officeart/2005/8/layout/default"/>
    <dgm:cxn modelId="{4063DA43-9BBC-4AA9-906F-9D9F2FB2BB65}" srcId="{8AD1AE00-5BA1-40B3-BF57-4F4F16CC199A}" destId="{16441670-1C18-48B7-B287-F8F87DCC8E56}" srcOrd="1" destOrd="0" parTransId="{8C1D5DAE-511D-4FA6-8F86-BDA81AB7D633}" sibTransId="{8F82FBC6-5FA9-4692-B8BB-A751239346B0}"/>
    <dgm:cxn modelId="{49CB49FD-B810-4205-9494-EDD9B26DD459}" type="presOf" srcId="{16441670-1C18-48B7-B287-F8F87DCC8E56}" destId="{E3AE6DDE-9D62-4152-8CB6-EE98CB4171F5}" srcOrd="0" destOrd="0" presId="urn:microsoft.com/office/officeart/2005/8/layout/default"/>
    <dgm:cxn modelId="{E9ADDE92-3719-4CD3-93B0-DC88894C2E02}" type="presOf" srcId="{742ADF22-EBE1-471C-9AFD-BC5A52D8F872}" destId="{0F96BE79-0D2B-4C49-AD7A-96DD7D7F2182}" srcOrd="0" destOrd="0" presId="urn:microsoft.com/office/officeart/2005/8/layout/default"/>
    <dgm:cxn modelId="{00974831-009E-45A1-9A71-488E2EFDBDF1}" type="presOf" srcId="{B365BBC2-0FF6-40EC-BEB3-326B4DC7D933}" destId="{17E56D30-F586-4779-BB4F-7BDE12EE295D}" srcOrd="0" destOrd="0" presId="urn:microsoft.com/office/officeart/2005/8/layout/default"/>
    <dgm:cxn modelId="{143C504A-50A2-4D0D-AC6F-78FBC43C9E73}" type="presOf" srcId="{81F630E8-FFDD-4D0B-BF28-283B90F66A08}" destId="{CD199CB7-E038-42DC-93BC-98731AD03A8B}" srcOrd="0" destOrd="0" presId="urn:microsoft.com/office/officeart/2005/8/layout/default"/>
    <dgm:cxn modelId="{2368B382-C04C-416D-BCA5-DE06857D74BD}" srcId="{8AD1AE00-5BA1-40B3-BF57-4F4F16CC199A}" destId="{B365BBC2-0FF6-40EC-BEB3-326B4DC7D933}" srcOrd="4" destOrd="0" parTransId="{80AA4F90-FAAB-405D-ADF8-1D48EB24B543}" sibTransId="{FA920482-2BD1-4878-818A-07D7BEB9E68A}"/>
    <dgm:cxn modelId="{CF59AD07-4548-453F-A958-87201B87903C}" type="presOf" srcId="{08A895E5-2A7F-4749-843A-EE13AAD68E46}" destId="{E222DE06-7B7E-4B4D-8D7A-582E837D3A09}" srcOrd="0" destOrd="0" presId="urn:microsoft.com/office/officeart/2005/8/layout/default"/>
    <dgm:cxn modelId="{46ED9145-67AB-4046-B899-593BEC6A8A54}" type="presOf" srcId="{8AD1AE00-5BA1-40B3-BF57-4F4F16CC199A}" destId="{BA9A3EEE-A335-4C56-A40E-E4093F2C5FE1}" srcOrd="0" destOrd="0" presId="urn:microsoft.com/office/officeart/2005/8/layout/default"/>
    <dgm:cxn modelId="{8B653FBD-75E4-4468-A9A4-9714C857FF22}" type="presParOf" srcId="{BA9A3EEE-A335-4C56-A40E-E4093F2C5FE1}" destId="{67B95667-5F35-492D-A738-A9067D07C917}" srcOrd="0" destOrd="0" presId="urn:microsoft.com/office/officeart/2005/8/layout/default"/>
    <dgm:cxn modelId="{5CDE107E-830E-4657-9A7E-A7507FD5C85C}" type="presParOf" srcId="{BA9A3EEE-A335-4C56-A40E-E4093F2C5FE1}" destId="{FAE91E10-E7B7-41A8-88E2-08CC8771E2F3}" srcOrd="1" destOrd="0" presId="urn:microsoft.com/office/officeart/2005/8/layout/default"/>
    <dgm:cxn modelId="{AD02E0A8-8EF3-4581-A613-10B6D713AB93}" type="presParOf" srcId="{BA9A3EEE-A335-4C56-A40E-E4093F2C5FE1}" destId="{E3AE6DDE-9D62-4152-8CB6-EE98CB4171F5}" srcOrd="2" destOrd="0" presId="urn:microsoft.com/office/officeart/2005/8/layout/default"/>
    <dgm:cxn modelId="{5D4211BE-AD47-4039-8D71-017E77D84753}" type="presParOf" srcId="{BA9A3EEE-A335-4C56-A40E-E4093F2C5FE1}" destId="{3C3C4F85-34D9-4686-888A-B128246DC790}" srcOrd="3" destOrd="0" presId="urn:microsoft.com/office/officeart/2005/8/layout/default"/>
    <dgm:cxn modelId="{93BFBA02-AE68-424C-8678-1A615EC8C3DC}" type="presParOf" srcId="{BA9A3EEE-A335-4C56-A40E-E4093F2C5FE1}" destId="{CD199CB7-E038-42DC-93BC-98731AD03A8B}" srcOrd="4" destOrd="0" presId="urn:microsoft.com/office/officeart/2005/8/layout/default"/>
    <dgm:cxn modelId="{9B50D047-10A6-4AB6-9E2B-F9FB2D555703}" type="presParOf" srcId="{BA9A3EEE-A335-4C56-A40E-E4093F2C5FE1}" destId="{CFF2BA8F-A246-4AA4-AC9E-6C60BA01A3EE}" srcOrd="5" destOrd="0" presId="urn:microsoft.com/office/officeart/2005/8/layout/default"/>
    <dgm:cxn modelId="{233A0B11-895F-493C-9F22-6DFBDC0294A1}" type="presParOf" srcId="{BA9A3EEE-A335-4C56-A40E-E4093F2C5FE1}" destId="{0F96BE79-0D2B-4C49-AD7A-96DD7D7F2182}" srcOrd="6" destOrd="0" presId="urn:microsoft.com/office/officeart/2005/8/layout/default"/>
    <dgm:cxn modelId="{AA774767-0BF2-4498-A991-C57AFFCF96BF}" type="presParOf" srcId="{BA9A3EEE-A335-4C56-A40E-E4093F2C5FE1}" destId="{DFF9953A-ADC3-4654-939D-C4E1D1B02498}" srcOrd="7" destOrd="0" presId="urn:microsoft.com/office/officeart/2005/8/layout/default"/>
    <dgm:cxn modelId="{959B6A2F-4430-4293-AF8C-4A9C8CE3062E}" type="presParOf" srcId="{BA9A3EEE-A335-4C56-A40E-E4093F2C5FE1}" destId="{17E56D30-F586-4779-BB4F-7BDE12EE295D}" srcOrd="8" destOrd="0" presId="urn:microsoft.com/office/officeart/2005/8/layout/default"/>
    <dgm:cxn modelId="{48A71DAD-572D-4B24-8B27-D46DD59B9B88}" type="presParOf" srcId="{BA9A3EEE-A335-4C56-A40E-E4093F2C5FE1}" destId="{827A721E-4542-43D2-899E-7847871DE1F6}" srcOrd="9" destOrd="0" presId="urn:microsoft.com/office/officeart/2005/8/layout/default"/>
    <dgm:cxn modelId="{128C8DD5-399B-4D6F-9133-02FB6F567808}" type="presParOf" srcId="{BA9A3EEE-A335-4C56-A40E-E4093F2C5FE1}" destId="{E222DE06-7B7E-4B4D-8D7A-582E837D3A09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F82658D-0707-4252-A672-4C840AE27329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552B2391-5E44-49D0-90F2-C19F5C0C4C87}">
      <dgm:prSet phldrT="[Texto]"/>
      <dgm:spPr/>
      <dgm:t>
        <a:bodyPr/>
        <a:lstStyle/>
        <a:p>
          <a:r>
            <a:rPr lang="es-ES" dirty="0"/>
            <a:t>Colaboradores específicos </a:t>
          </a:r>
          <a:endParaRPr lang="es-CL" dirty="0"/>
        </a:p>
      </dgm:t>
    </dgm:pt>
    <dgm:pt modelId="{3705CE4A-161F-47F9-A30E-E8D1165A4ADD}" type="parTrans" cxnId="{26B4FFEA-E1F2-451D-BF58-EF3707CA4289}">
      <dgm:prSet/>
      <dgm:spPr/>
      <dgm:t>
        <a:bodyPr/>
        <a:lstStyle/>
        <a:p>
          <a:endParaRPr lang="es-CL"/>
        </a:p>
      </dgm:t>
    </dgm:pt>
    <dgm:pt modelId="{82029FC0-2AAD-4625-BB30-6EFAAA5380C7}" type="sibTrans" cxnId="{26B4FFEA-E1F2-451D-BF58-EF3707CA4289}">
      <dgm:prSet/>
      <dgm:spPr/>
      <dgm:t>
        <a:bodyPr/>
        <a:lstStyle/>
        <a:p>
          <a:endParaRPr lang="es-CL"/>
        </a:p>
      </dgm:t>
    </dgm:pt>
    <dgm:pt modelId="{9249F286-E04D-402B-8059-335D27433784}">
      <dgm:prSet phldrT="[Texto]"/>
      <dgm:spPr/>
      <dgm:t>
        <a:bodyPr/>
        <a:lstStyle/>
        <a:p>
          <a:r>
            <a:rPr lang="es-ES" dirty="0"/>
            <a:t>Participación en otros espacios </a:t>
          </a:r>
          <a:endParaRPr lang="es-CL" dirty="0"/>
        </a:p>
      </dgm:t>
    </dgm:pt>
    <dgm:pt modelId="{F36BC41C-A3B5-45AA-8B38-61A4115211AD}" type="parTrans" cxnId="{FC5A77CD-4CFC-4311-BE48-0389EC13061A}">
      <dgm:prSet/>
      <dgm:spPr/>
      <dgm:t>
        <a:bodyPr/>
        <a:lstStyle/>
        <a:p>
          <a:endParaRPr lang="es-CL"/>
        </a:p>
      </dgm:t>
    </dgm:pt>
    <dgm:pt modelId="{742148B5-2BA7-4A1F-BFC1-7A014E41C345}" type="sibTrans" cxnId="{FC5A77CD-4CFC-4311-BE48-0389EC13061A}">
      <dgm:prSet/>
      <dgm:spPr/>
      <dgm:t>
        <a:bodyPr/>
        <a:lstStyle/>
        <a:p>
          <a:endParaRPr lang="es-CL"/>
        </a:p>
      </dgm:t>
    </dgm:pt>
    <dgm:pt modelId="{193025DC-A3C6-4D8E-83AA-2C9293ED4EBF}">
      <dgm:prSet phldrT="[Texto]"/>
      <dgm:spPr/>
      <dgm:t>
        <a:bodyPr/>
        <a:lstStyle/>
        <a:p>
          <a:r>
            <a:rPr lang="es-ES" dirty="0"/>
            <a:t>Presentación directa del equipo comunal </a:t>
          </a:r>
          <a:endParaRPr lang="es-CL" dirty="0"/>
        </a:p>
      </dgm:t>
    </dgm:pt>
    <dgm:pt modelId="{14CF4A2B-E6D4-4266-819D-8DD5741337A5}" type="sibTrans" cxnId="{4A124AE4-7647-487A-BD35-40DB0C1D019F}">
      <dgm:prSet/>
      <dgm:spPr/>
      <dgm:t>
        <a:bodyPr/>
        <a:lstStyle/>
        <a:p>
          <a:endParaRPr lang="es-CL"/>
        </a:p>
      </dgm:t>
    </dgm:pt>
    <dgm:pt modelId="{A15BC216-22CD-4EBB-BCED-A4ADF9CE9CFF}" type="parTrans" cxnId="{4A124AE4-7647-487A-BD35-40DB0C1D019F}">
      <dgm:prSet/>
      <dgm:spPr/>
      <dgm:t>
        <a:bodyPr/>
        <a:lstStyle/>
        <a:p>
          <a:endParaRPr lang="es-CL"/>
        </a:p>
      </dgm:t>
    </dgm:pt>
    <dgm:pt modelId="{AE9AF49D-0AB3-4C67-81E1-823390965717}">
      <dgm:prSet phldrT="[Texto]"/>
      <dgm:spPr/>
      <dgm:t>
        <a:bodyPr/>
        <a:lstStyle/>
        <a:p>
          <a:r>
            <a:rPr lang="es-ES" dirty="0"/>
            <a:t>Apoyo de las jefaturas </a:t>
          </a:r>
          <a:endParaRPr lang="es-CL" dirty="0"/>
        </a:p>
      </dgm:t>
    </dgm:pt>
    <dgm:pt modelId="{D10AC639-5995-445D-8536-4758E71EA878}" type="sibTrans" cxnId="{A791C295-DEA2-46BA-82A0-A3CEDD33B07E}">
      <dgm:prSet/>
      <dgm:spPr/>
      <dgm:t>
        <a:bodyPr/>
        <a:lstStyle/>
        <a:p>
          <a:endParaRPr lang="es-CL"/>
        </a:p>
      </dgm:t>
    </dgm:pt>
    <dgm:pt modelId="{F8C543A2-36EC-4B1F-83F6-47EE92ADB4B6}" type="parTrans" cxnId="{A791C295-DEA2-46BA-82A0-A3CEDD33B07E}">
      <dgm:prSet/>
      <dgm:spPr/>
      <dgm:t>
        <a:bodyPr/>
        <a:lstStyle/>
        <a:p>
          <a:endParaRPr lang="es-CL"/>
        </a:p>
      </dgm:t>
    </dgm:pt>
    <dgm:pt modelId="{07880077-112A-4A3D-B8A5-F5539724273A}">
      <dgm:prSet phldrT="[Texto]"/>
      <dgm:spPr/>
      <dgm:t>
        <a:bodyPr/>
        <a:lstStyle/>
        <a:p>
          <a:r>
            <a:rPr lang="es-ES" dirty="0"/>
            <a:t>Atención</a:t>
          </a:r>
          <a:r>
            <a:rPr lang="es-ES" baseline="0" dirty="0"/>
            <a:t> preferente</a:t>
          </a:r>
          <a:endParaRPr lang="es-CL" dirty="0"/>
        </a:p>
      </dgm:t>
    </dgm:pt>
    <dgm:pt modelId="{AE8B900A-DA4D-4780-8545-D86C54764532}" type="sibTrans" cxnId="{5F9C3173-CBD2-4FF1-88E3-798DFE265B65}">
      <dgm:prSet/>
      <dgm:spPr/>
      <dgm:t>
        <a:bodyPr/>
        <a:lstStyle/>
        <a:p>
          <a:endParaRPr lang="es-CL"/>
        </a:p>
      </dgm:t>
    </dgm:pt>
    <dgm:pt modelId="{DBC1EDB2-2210-4593-9DD0-A355372E7D1B}" type="parTrans" cxnId="{5F9C3173-CBD2-4FF1-88E3-798DFE265B65}">
      <dgm:prSet/>
      <dgm:spPr/>
      <dgm:t>
        <a:bodyPr/>
        <a:lstStyle/>
        <a:p>
          <a:endParaRPr lang="es-CL"/>
        </a:p>
      </dgm:t>
    </dgm:pt>
    <dgm:pt modelId="{D968AA5E-AF6A-45C4-BF47-12454ACC998F}">
      <dgm:prSet phldrT="[Texto]"/>
      <dgm:spPr/>
      <dgm:t>
        <a:bodyPr/>
        <a:lstStyle/>
        <a:p>
          <a:r>
            <a:rPr lang="es-ES" dirty="0"/>
            <a:t>Solicitud de horas por parte del equipo</a:t>
          </a:r>
          <a:endParaRPr lang="es-CL" dirty="0"/>
        </a:p>
      </dgm:t>
    </dgm:pt>
    <dgm:pt modelId="{7A79C370-5990-4ABC-BD3E-0296ABF9B397}" type="sibTrans" cxnId="{3D9ADEA1-8BCF-4006-93ED-9544451353DF}">
      <dgm:prSet/>
      <dgm:spPr/>
      <dgm:t>
        <a:bodyPr/>
        <a:lstStyle/>
        <a:p>
          <a:endParaRPr lang="es-CL"/>
        </a:p>
      </dgm:t>
    </dgm:pt>
    <dgm:pt modelId="{6E11F2BE-B2C6-4BB4-950B-57BA97075A09}" type="parTrans" cxnId="{3D9ADEA1-8BCF-4006-93ED-9544451353DF}">
      <dgm:prSet/>
      <dgm:spPr/>
      <dgm:t>
        <a:bodyPr/>
        <a:lstStyle/>
        <a:p>
          <a:endParaRPr lang="es-CL"/>
        </a:p>
      </dgm:t>
    </dgm:pt>
    <dgm:pt modelId="{90B2716C-3DE6-4587-8C2C-79FD65F60F61}" type="pres">
      <dgm:prSet presAssocID="{6F82658D-0707-4252-A672-4C840AE2732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3BF14D1D-48C1-46FF-A7F7-74D9C7B16F60}" type="pres">
      <dgm:prSet presAssocID="{552B2391-5E44-49D0-90F2-C19F5C0C4C87}" presName="vertOne" presStyleCnt="0"/>
      <dgm:spPr/>
    </dgm:pt>
    <dgm:pt modelId="{FE09E9C0-F2A8-47CF-BEEE-8A2CFFAD6F0E}" type="pres">
      <dgm:prSet presAssocID="{552B2391-5E44-49D0-90F2-C19F5C0C4C87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419278A-88B1-45E7-8FA0-580DC2C88E2A}" type="pres">
      <dgm:prSet presAssocID="{552B2391-5E44-49D0-90F2-C19F5C0C4C87}" presName="parTransOne" presStyleCnt="0"/>
      <dgm:spPr/>
    </dgm:pt>
    <dgm:pt modelId="{7921C56D-9330-4782-87AA-D6D7F1E70C65}" type="pres">
      <dgm:prSet presAssocID="{552B2391-5E44-49D0-90F2-C19F5C0C4C87}" presName="horzOne" presStyleCnt="0"/>
      <dgm:spPr/>
    </dgm:pt>
    <dgm:pt modelId="{35E580C6-8222-4450-9197-1CBC98C3D717}" type="pres">
      <dgm:prSet presAssocID="{D968AA5E-AF6A-45C4-BF47-12454ACC998F}" presName="vertTwo" presStyleCnt="0"/>
      <dgm:spPr/>
    </dgm:pt>
    <dgm:pt modelId="{4E62D65E-CEEB-4A88-AF45-40F9E210EFCB}" type="pres">
      <dgm:prSet presAssocID="{D968AA5E-AF6A-45C4-BF47-12454ACC998F}" presName="txTwo" presStyleLbl="node2" presStyleIdx="0" presStyleCnt="2" custLinFactNeighborX="3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DDC30DE-CE62-4AB7-A376-9CEFE2D61715}" type="pres">
      <dgm:prSet presAssocID="{D968AA5E-AF6A-45C4-BF47-12454ACC998F}" presName="parTransTwo" presStyleCnt="0"/>
      <dgm:spPr/>
    </dgm:pt>
    <dgm:pt modelId="{0432D757-1D54-45A2-BEF4-1DEEDA68984B}" type="pres">
      <dgm:prSet presAssocID="{D968AA5E-AF6A-45C4-BF47-12454ACC998F}" presName="horzTwo" presStyleCnt="0"/>
      <dgm:spPr/>
    </dgm:pt>
    <dgm:pt modelId="{465E8439-AEC8-48E5-AE2A-A653FBF1CCAE}" type="pres">
      <dgm:prSet presAssocID="{193025DC-A3C6-4D8E-83AA-2C9293ED4EBF}" presName="vertThree" presStyleCnt="0"/>
      <dgm:spPr/>
    </dgm:pt>
    <dgm:pt modelId="{10DBC69C-91A0-4AFF-9E97-DE2BF44C1D06}" type="pres">
      <dgm:prSet presAssocID="{193025DC-A3C6-4D8E-83AA-2C9293ED4EBF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D8CFC99-09E2-4A5D-A40F-59F2C3AF6116}" type="pres">
      <dgm:prSet presAssocID="{193025DC-A3C6-4D8E-83AA-2C9293ED4EBF}" presName="horzThree" presStyleCnt="0"/>
      <dgm:spPr/>
    </dgm:pt>
    <dgm:pt modelId="{C5636EEA-D8E7-423C-B11F-62D4D878E8DC}" type="pres">
      <dgm:prSet presAssocID="{14CF4A2B-E6D4-4266-819D-8DD5741337A5}" presName="sibSpaceThree" presStyleCnt="0"/>
      <dgm:spPr/>
    </dgm:pt>
    <dgm:pt modelId="{E600134E-369B-4BD8-9E25-1FF0D1800FFA}" type="pres">
      <dgm:prSet presAssocID="{AE9AF49D-0AB3-4C67-81E1-823390965717}" presName="vertThree" presStyleCnt="0"/>
      <dgm:spPr/>
    </dgm:pt>
    <dgm:pt modelId="{72265D84-35D3-4054-8226-9D54FA46C83A}" type="pres">
      <dgm:prSet presAssocID="{AE9AF49D-0AB3-4C67-81E1-823390965717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93BADF3-1D86-418E-8807-7145CB11CD4E}" type="pres">
      <dgm:prSet presAssocID="{AE9AF49D-0AB3-4C67-81E1-823390965717}" presName="horzThree" presStyleCnt="0"/>
      <dgm:spPr/>
    </dgm:pt>
    <dgm:pt modelId="{F8A3DA69-5130-4084-A2BA-37CB81EDE5DE}" type="pres">
      <dgm:prSet presAssocID="{7A79C370-5990-4ABC-BD3E-0296ABF9B397}" presName="sibSpaceTwo" presStyleCnt="0"/>
      <dgm:spPr/>
    </dgm:pt>
    <dgm:pt modelId="{0258398C-7CFE-4F40-948C-FF190E717F4C}" type="pres">
      <dgm:prSet presAssocID="{07880077-112A-4A3D-B8A5-F5539724273A}" presName="vertTwo" presStyleCnt="0"/>
      <dgm:spPr/>
    </dgm:pt>
    <dgm:pt modelId="{E831D681-F1EB-4BBA-BAAB-9C71C594AC31}" type="pres">
      <dgm:prSet presAssocID="{07880077-112A-4A3D-B8A5-F5539724273A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1F31A8-264C-409F-9F1C-A59349E765D8}" type="pres">
      <dgm:prSet presAssocID="{07880077-112A-4A3D-B8A5-F5539724273A}" presName="parTransTwo" presStyleCnt="0"/>
      <dgm:spPr/>
    </dgm:pt>
    <dgm:pt modelId="{5CFD5348-0D9B-41DC-987E-0BE3855F5454}" type="pres">
      <dgm:prSet presAssocID="{07880077-112A-4A3D-B8A5-F5539724273A}" presName="horzTwo" presStyleCnt="0"/>
      <dgm:spPr/>
    </dgm:pt>
    <dgm:pt modelId="{4124C1EB-8D74-4AD5-9C35-0A42451B5C40}" type="pres">
      <dgm:prSet presAssocID="{9249F286-E04D-402B-8059-335D27433784}" presName="vertThree" presStyleCnt="0"/>
      <dgm:spPr/>
    </dgm:pt>
    <dgm:pt modelId="{750BEB72-8D68-453E-8B17-3253395BEB1E}" type="pres">
      <dgm:prSet presAssocID="{9249F286-E04D-402B-8059-335D27433784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4A41A9A-9C88-4D0F-9437-CA415396C394}" type="pres">
      <dgm:prSet presAssocID="{9249F286-E04D-402B-8059-335D27433784}" presName="horzThree" presStyleCnt="0"/>
      <dgm:spPr/>
    </dgm:pt>
  </dgm:ptLst>
  <dgm:cxnLst>
    <dgm:cxn modelId="{7AC36362-3292-42CF-A16B-02902ECBD998}" type="presOf" srcId="{07880077-112A-4A3D-B8A5-F5539724273A}" destId="{E831D681-F1EB-4BBA-BAAB-9C71C594AC31}" srcOrd="0" destOrd="0" presId="urn:microsoft.com/office/officeart/2005/8/layout/hierarchy4"/>
    <dgm:cxn modelId="{5F9C3173-CBD2-4FF1-88E3-798DFE265B65}" srcId="{552B2391-5E44-49D0-90F2-C19F5C0C4C87}" destId="{07880077-112A-4A3D-B8A5-F5539724273A}" srcOrd="1" destOrd="0" parTransId="{DBC1EDB2-2210-4593-9DD0-A355372E7D1B}" sibTransId="{AE8B900A-DA4D-4780-8545-D86C54764532}"/>
    <dgm:cxn modelId="{26B4FFEA-E1F2-451D-BF58-EF3707CA4289}" srcId="{6F82658D-0707-4252-A672-4C840AE27329}" destId="{552B2391-5E44-49D0-90F2-C19F5C0C4C87}" srcOrd="0" destOrd="0" parTransId="{3705CE4A-161F-47F9-A30E-E8D1165A4ADD}" sibTransId="{82029FC0-2AAD-4625-BB30-6EFAAA5380C7}"/>
    <dgm:cxn modelId="{3D9ADEA1-8BCF-4006-93ED-9544451353DF}" srcId="{552B2391-5E44-49D0-90F2-C19F5C0C4C87}" destId="{D968AA5E-AF6A-45C4-BF47-12454ACC998F}" srcOrd="0" destOrd="0" parTransId="{6E11F2BE-B2C6-4BB4-950B-57BA97075A09}" sibTransId="{7A79C370-5990-4ABC-BD3E-0296ABF9B397}"/>
    <dgm:cxn modelId="{DFF75EBA-8D82-430C-BD50-AD9BC4B970ED}" type="presOf" srcId="{AE9AF49D-0AB3-4C67-81E1-823390965717}" destId="{72265D84-35D3-4054-8226-9D54FA46C83A}" srcOrd="0" destOrd="0" presId="urn:microsoft.com/office/officeart/2005/8/layout/hierarchy4"/>
    <dgm:cxn modelId="{33E670F8-0151-4312-8D10-1055134CB2EA}" type="presOf" srcId="{9249F286-E04D-402B-8059-335D27433784}" destId="{750BEB72-8D68-453E-8B17-3253395BEB1E}" srcOrd="0" destOrd="0" presId="urn:microsoft.com/office/officeart/2005/8/layout/hierarchy4"/>
    <dgm:cxn modelId="{29809E43-FF98-46E3-935B-A654ED3C8C56}" type="presOf" srcId="{D968AA5E-AF6A-45C4-BF47-12454ACC998F}" destId="{4E62D65E-CEEB-4A88-AF45-40F9E210EFCB}" srcOrd="0" destOrd="0" presId="urn:microsoft.com/office/officeart/2005/8/layout/hierarchy4"/>
    <dgm:cxn modelId="{20979034-81D3-4264-8BB2-24020ED646E0}" type="presOf" srcId="{6F82658D-0707-4252-A672-4C840AE27329}" destId="{90B2716C-3DE6-4587-8C2C-79FD65F60F61}" srcOrd="0" destOrd="0" presId="urn:microsoft.com/office/officeart/2005/8/layout/hierarchy4"/>
    <dgm:cxn modelId="{0FAD1CC8-EBA0-408F-81D7-69DD371635FD}" type="presOf" srcId="{552B2391-5E44-49D0-90F2-C19F5C0C4C87}" destId="{FE09E9C0-F2A8-47CF-BEEE-8A2CFFAD6F0E}" srcOrd="0" destOrd="0" presId="urn:microsoft.com/office/officeart/2005/8/layout/hierarchy4"/>
    <dgm:cxn modelId="{FC5A77CD-4CFC-4311-BE48-0389EC13061A}" srcId="{07880077-112A-4A3D-B8A5-F5539724273A}" destId="{9249F286-E04D-402B-8059-335D27433784}" srcOrd="0" destOrd="0" parTransId="{F36BC41C-A3B5-45AA-8B38-61A4115211AD}" sibTransId="{742148B5-2BA7-4A1F-BFC1-7A014E41C345}"/>
    <dgm:cxn modelId="{4A124AE4-7647-487A-BD35-40DB0C1D019F}" srcId="{D968AA5E-AF6A-45C4-BF47-12454ACC998F}" destId="{193025DC-A3C6-4D8E-83AA-2C9293ED4EBF}" srcOrd="0" destOrd="0" parTransId="{A15BC216-22CD-4EBB-BCED-A4ADF9CE9CFF}" sibTransId="{14CF4A2B-E6D4-4266-819D-8DD5741337A5}"/>
    <dgm:cxn modelId="{A791C295-DEA2-46BA-82A0-A3CEDD33B07E}" srcId="{D968AA5E-AF6A-45C4-BF47-12454ACC998F}" destId="{AE9AF49D-0AB3-4C67-81E1-823390965717}" srcOrd="1" destOrd="0" parTransId="{F8C543A2-36EC-4B1F-83F6-47EE92ADB4B6}" sibTransId="{D10AC639-5995-445D-8536-4758E71EA878}"/>
    <dgm:cxn modelId="{28B05682-6F9D-41F3-9A39-1DC584DE27C3}" type="presOf" srcId="{193025DC-A3C6-4D8E-83AA-2C9293ED4EBF}" destId="{10DBC69C-91A0-4AFF-9E97-DE2BF44C1D06}" srcOrd="0" destOrd="0" presId="urn:microsoft.com/office/officeart/2005/8/layout/hierarchy4"/>
    <dgm:cxn modelId="{E62A6A4E-938E-4E01-A74C-8C80AC007DD5}" type="presParOf" srcId="{90B2716C-3DE6-4587-8C2C-79FD65F60F61}" destId="{3BF14D1D-48C1-46FF-A7F7-74D9C7B16F60}" srcOrd="0" destOrd="0" presId="urn:microsoft.com/office/officeart/2005/8/layout/hierarchy4"/>
    <dgm:cxn modelId="{01744449-AB75-4FD9-88B8-E4FAAEAF5A9D}" type="presParOf" srcId="{3BF14D1D-48C1-46FF-A7F7-74D9C7B16F60}" destId="{FE09E9C0-F2A8-47CF-BEEE-8A2CFFAD6F0E}" srcOrd="0" destOrd="0" presId="urn:microsoft.com/office/officeart/2005/8/layout/hierarchy4"/>
    <dgm:cxn modelId="{803FD8F1-A6C4-4157-9287-A61149F58C79}" type="presParOf" srcId="{3BF14D1D-48C1-46FF-A7F7-74D9C7B16F60}" destId="{0419278A-88B1-45E7-8FA0-580DC2C88E2A}" srcOrd="1" destOrd="0" presId="urn:microsoft.com/office/officeart/2005/8/layout/hierarchy4"/>
    <dgm:cxn modelId="{65DB0830-FB78-4EA4-A867-9EFB8820A3D0}" type="presParOf" srcId="{3BF14D1D-48C1-46FF-A7F7-74D9C7B16F60}" destId="{7921C56D-9330-4782-87AA-D6D7F1E70C65}" srcOrd="2" destOrd="0" presId="urn:microsoft.com/office/officeart/2005/8/layout/hierarchy4"/>
    <dgm:cxn modelId="{E78E872B-D7E9-4652-A417-79C1ECDA13B6}" type="presParOf" srcId="{7921C56D-9330-4782-87AA-D6D7F1E70C65}" destId="{35E580C6-8222-4450-9197-1CBC98C3D717}" srcOrd="0" destOrd="0" presId="urn:microsoft.com/office/officeart/2005/8/layout/hierarchy4"/>
    <dgm:cxn modelId="{CF763412-6A3E-4B94-AD91-DF76F2BD7A9D}" type="presParOf" srcId="{35E580C6-8222-4450-9197-1CBC98C3D717}" destId="{4E62D65E-CEEB-4A88-AF45-40F9E210EFCB}" srcOrd="0" destOrd="0" presId="urn:microsoft.com/office/officeart/2005/8/layout/hierarchy4"/>
    <dgm:cxn modelId="{8667F79A-05DA-4FA0-BC4D-97FD857D7DCD}" type="presParOf" srcId="{35E580C6-8222-4450-9197-1CBC98C3D717}" destId="{8DDC30DE-CE62-4AB7-A376-9CEFE2D61715}" srcOrd="1" destOrd="0" presId="urn:microsoft.com/office/officeart/2005/8/layout/hierarchy4"/>
    <dgm:cxn modelId="{3F3583D0-4578-4F78-984B-120927B2CD96}" type="presParOf" srcId="{35E580C6-8222-4450-9197-1CBC98C3D717}" destId="{0432D757-1D54-45A2-BEF4-1DEEDA68984B}" srcOrd="2" destOrd="0" presId="urn:microsoft.com/office/officeart/2005/8/layout/hierarchy4"/>
    <dgm:cxn modelId="{E9BB9B26-CF2C-4DBB-95DE-CAA6CE3E4A74}" type="presParOf" srcId="{0432D757-1D54-45A2-BEF4-1DEEDA68984B}" destId="{465E8439-AEC8-48E5-AE2A-A653FBF1CCAE}" srcOrd="0" destOrd="0" presId="urn:microsoft.com/office/officeart/2005/8/layout/hierarchy4"/>
    <dgm:cxn modelId="{A037A5B4-C982-4AA2-BB7B-4515D1CA31DE}" type="presParOf" srcId="{465E8439-AEC8-48E5-AE2A-A653FBF1CCAE}" destId="{10DBC69C-91A0-4AFF-9E97-DE2BF44C1D06}" srcOrd="0" destOrd="0" presId="urn:microsoft.com/office/officeart/2005/8/layout/hierarchy4"/>
    <dgm:cxn modelId="{C8FC7C5B-8572-44F9-81DC-661C6FA60E85}" type="presParOf" srcId="{465E8439-AEC8-48E5-AE2A-A653FBF1CCAE}" destId="{CD8CFC99-09E2-4A5D-A40F-59F2C3AF6116}" srcOrd="1" destOrd="0" presId="urn:microsoft.com/office/officeart/2005/8/layout/hierarchy4"/>
    <dgm:cxn modelId="{63DC6E87-75DF-48F7-ABC5-9CBE6448EB32}" type="presParOf" srcId="{0432D757-1D54-45A2-BEF4-1DEEDA68984B}" destId="{C5636EEA-D8E7-423C-B11F-62D4D878E8DC}" srcOrd="1" destOrd="0" presId="urn:microsoft.com/office/officeart/2005/8/layout/hierarchy4"/>
    <dgm:cxn modelId="{BC7CDEC5-2B09-439D-96AD-0B169A0AA105}" type="presParOf" srcId="{0432D757-1D54-45A2-BEF4-1DEEDA68984B}" destId="{E600134E-369B-4BD8-9E25-1FF0D1800FFA}" srcOrd="2" destOrd="0" presId="urn:microsoft.com/office/officeart/2005/8/layout/hierarchy4"/>
    <dgm:cxn modelId="{266D3D4B-3805-4077-A31C-9BA26C5682FF}" type="presParOf" srcId="{E600134E-369B-4BD8-9E25-1FF0D1800FFA}" destId="{72265D84-35D3-4054-8226-9D54FA46C83A}" srcOrd="0" destOrd="0" presId="urn:microsoft.com/office/officeart/2005/8/layout/hierarchy4"/>
    <dgm:cxn modelId="{676ABD2A-2C7C-41DE-8834-AEA6AC83DCB4}" type="presParOf" srcId="{E600134E-369B-4BD8-9E25-1FF0D1800FFA}" destId="{893BADF3-1D86-418E-8807-7145CB11CD4E}" srcOrd="1" destOrd="0" presId="urn:microsoft.com/office/officeart/2005/8/layout/hierarchy4"/>
    <dgm:cxn modelId="{86767D1B-557E-4F86-B729-B362A9A285AA}" type="presParOf" srcId="{7921C56D-9330-4782-87AA-D6D7F1E70C65}" destId="{F8A3DA69-5130-4084-A2BA-37CB81EDE5DE}" srcOrd="1" destOrd="0" presId="urn:microsoft.com/office/officeart/2005/8/layout/hierarchy4"/>
    <dgm:cxn modelId="{310E45F7-6C36-4386-9F18-A0CAFF39EA15}" type="presParOf" srcId="{7921C56D-9330-4782-87AA-D6D7F1E70C65}" destId="{0258398C-7CFE-4F40-948C-FF190E717F4C}" srcOrd="2" destOrd="0" presId="urn:microsoft.com/office/officeart/2005/8/layout/hierarchy4"/>
    <dgm:cxn modelId="{81580B5F-BA95-46F3-A0DF-9CBD349B6188}" type="presParOf" srcId="{0258398C-7CFE-4F40-948C-FF190E717F4C}" destId="{E831D681-F1EB-4BBA-BAAB-9C71C594AC31}" srcOrd="0" destOrd="0" presId="urn:microsoft.com/office/officeart/2005/8/layout/hierarchy4"/>
    <dgm:cxn modelId="{98ECEF57-30FA-4BDC-A5D5-B57A263A4759}" type="presParOf" srcId="{0258398C-7CFE-4F40-948C-FF190E717F4C}" destId="{D81F31A8-264C-409F-9F1C-A59349E765D8}" srcOrd="1" destOrd="0" presId="urn:microsoft.com/office/officeart/2005/8/layout/hierarchy4"/>
    <dgm:cxn modelId="{0D915F95-44FE-4461-8A5D-267F37F2EE5C}" type="presParOf" srcId="{0258398C-7CFE-4F40-948C-FF190E717F4C}" destId="{5CFD5348-0D9B-41DC-987E-0BE3855F5454}" srcOrd="2" destOrd="0" presId="urn:microsoft.com/office/officeart/2005/8/layout/hierarchy4"/>
    <dgm:cxn modelId="{C7E7C6D0-52B4-467E-8AE8-6B5376E68FB1}" type="presParOf" srcId="{5CFD5348-0D9B-41DC-987E-0BE3855F5454}" destId="{4124C1EB-8D74-4AD5-9C35-0A42451B5C40}" srcOrd="0" destOrd="0" presId="urn:microsoft.com/office/officeart/2005/8/layout/hierarchy4"/>
    <dgm:cxn modelId="{4C72B762-C62E-4E84-953F-4F278F639028}" type="presParOf" srcId="{4124C1EB-8D74-4AD5-9C35-0A42451B5C40}" destId="{750BEB72-8D68-453E-8B17-3253395BEB1E}" srcOrd="0" destOrd="0" presId="urn:microsoft.com/office/officeart/2005/8/layout/hierarchy4"/>
    <dgm:cxn modelId="{6FCC19F5-AD1A-4106-A5CD-FDA4891FE0E6}" type="presParOf" srcId="{4124C1EB-8D74-4AD5-9C35-0A42451B5C40}" destId="{F4A41A9A-9C88-4D0F-9437-CA415396C39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1655E41-AB9D-428B-B80A-5A2A48C6FEF3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EC077A23-F148-41DD-A805-A0E3A37F9397}">
      <dgm:prSet phldrT="[Texto]"/>
      <dgm:spPr/>
      <dgm:t>
        <a:bodyPr/>
        <a:lstStyle/>
        <a:p>
          <a:r>
            <a:rPr lang="es-ES" dirty="0"/>
            <a:t>Cultura municipal </a:t>
          </a:r>
          <a:endParaRPr lang="es-CL" dirty="0"/>
        </a:p>
      </dgm:t>
    </dgm:pt>
    <dgm:pt modelId="{6068A74F-8972-4C97-91F3-B839457D0E00}" type="parTrans" cxnId="{B44EA659-D324-4B2B-8261-E06C1D29B093}">
      <dgm:prSet/>
      <dgm:spPr/>
      <dgm:t>
        <a:bodyPr/>
        <a:lstStyle/>
        <a:p>
          <a:endParaRPr lang="es-CL"/>
        </a:p>
      </dgm:t>
    </dgm:pt>
    <dgm:pt modelId="{3D9A2318-B4A1-4AEA-B6D5-FCF2000BD831}" type="sibTrans" cxnId="{B44EA659-D324-4B2B-8261-E06C1D29B093}">
      <dgm:prSet/>
      <dgm:spPr/>
      <dgm:t>
        <a:bodyPr/>
        <a:lstStyle/>
        <a:p>
          <a:endParaRPr lang="es-CL"/>
        </a:p>
      </dgm:t>
    </dgm:pt>
    <dgm:pt modelId="{3469B1A5-D615-4294-ACA5-E9344F0F90B2}">
      <dgm:prSet phldrT="[Texto]"/>
      <dgm:spPr/>
      <dgm:t>
        <a:bodyPr/>
        <a:lstStyle/>
        <a:p>
          <a:r>
            <a:rPr lang="es-ES" dirty="0"/>
            <a:t>Lógica de derivación, dificultad para hacer análisis de caso o seguimientos  </a:t>
          </a:r>
          <a:endParaRPr lang="es-CL" dirty="0"/>
        </a:p>
      </dgm:t>
    </dgm:pt>
    <dgm:pt modelId="{8C99AFE6-5ABD-4321-AC82-B854182C681B}" type="parTrans" cxnId="{7C0C66A0-C2CA-4178-9891-619477162073}">
      <dgm:prSet/>
      <dgm:spPr/>
      <dgm:t>
        <a:bodyPr/>
        <a:lstStyle/>
        <a:p>
          <a:endParaRPr lang="es-CL"/>
        </a:p>
      </dgm:t>
    </dgm:pt>
    <dgm:pt modelId="{DBDA7BC1-A215-48CE-8FB7-A23CC3F6494D}" type="sibTrans" cxnId="{7C0C66A0-C2CA-4178-9891-619477162073}">
      <dgm:prSet/>
      <dgm:spPr/>
      <dgm:t>
        <a:bodyPr/>
        <a:lstStyle/>
        <a:p>
          <a:endParaRPr lang="es-CL"/>
        </a:p>
      </dgm:t>
    </dgm:pt>
    <dgm:pt modelId="{0731B290-797B-489A-B9CD-884EEFFCB39D}">
      <dgm:prSet phldrT="[Texto]"/>
      <dgm:spPr/>
      <dgm:t>
        <a:bodyPr/>
        <a:lstStyle/>
        <a:p>
          <a:r>
            <a:rPr lang="es-ES" dirty="0"/>
            <a:t>Territorio geográfico </a:t>
          </a:r>
          <a:endParaRPr lang="es-CL" dirty="0"/>
        </a:p>
      </dgm:t>
    </dgm:pt>
    <dgm:pt modelId="{71CECB8D-C012-4985-AE31-50A5C6CC95E5}" type="parTrans" cxnId="{DCA5D533-6134-46CB-8891-2245F9D52F76}">
      <dgm:prSet/>
      <dgm:spPr/>
      <dgm:t>
        <a:bodyPr/>
        <a:lstStyle/>
        <a:p>
          <a:endParaRPr lang="es-CL"/>
        </a:p>
      </dgm:t>
    </dgm:pt>
    <dgm:pt modelId="{9C24EE96-BB70-46DD-8F90-7D17734E96B5}" type="sibTrans" cxnId="{DCA5D533-6134-46CB-8891-2245F9D52F76}">
      <dgm:prSet/>
      <dgm:spPr/>
      <dgm:t>
        <a:bodyPr/>
        <a:lstStyle/>
        <a:p>
          <a:endParaRPr lang="es-CL"/>
        </a:p>
      </dgm:t>
    </dgm:pt>
    <dgm:pt modelId="{E10CAE21-B881-489B-B21E-255D761C7C31}">
      <dgm:prSet phldrT="[Texto]"/>
      <dgm:spPr/>
      <dgm:t>
        <a:bodyPr/>
        <a:lstStyle/>
        <a:p>
          <a:r>
            <a:rPr lang="es-ES" dirty="0"/>
            <a:t>Gran extensión de la comuna, dificultad para trasladarse, servicios en diferentes sedes municipales</a:t>
          </a:r>
          <a:endParaRPr lang="es-CL" dirty="0"/>
        </a:p>
      </dgm:t>
    </dgm:pt>
    <dgm:pt modelId="{155666F2-5BF9-42F9-B4D4-21E10C435EB2}" type="parTrans" cxnId="{856409BF-0E36-419E-9A89-D6E5298CE412}">
      <dgm:prSet/>
      <dgm:spPr/>
      <dgm:t>
        <a:bodyPr/>
        <a:lstStyle/>
        <a:p>
          <a:endParaRPr lang="es-CL"/>
        </a:p>
      </dgm:t>
    </dgm:pt>
    <dgm:pt modelId="{0E41BF7F-932C-47E6-ADB2-99085BBF7729}" type="sibTrans" cxnId="{856409BF-0E36-419E-9A89-D6E5298CE412}">
      <dgm:prSet/>
      <dgm:spPr/>
      <dgm:t>
        <a:bodyPr/>
        <a:lstStyle/>
        <a:p>
          <a:endParaRPr lang="es-CL"/>
        </a:p>
      </dgm:t>
    </dgm:pt>
    <dgm:pt modelId="{9CC84B74-3A18-4AED-94EC-54E68D5DE601}">
      <dgm:prSet phldrT="[Texto]"/>
      <dgm:spPr/>
      <dgm:t>
        <a:bodyPr/>
        <a:lstStyle/>
        <a:p>
          <a:r>
            <a:rPr lang="es-ES" dirty="0"/>
            <a:t>Temática nueva </a:t>
          </a:r>
          <a:endParaRPr lang="es-CL" dirty="0"/>
        </a:p>
      </dgm:t>
    </dgm:pt>
    <dgm:pt modelId="{2A1BC0CD-69EB-44AE-A573-D3017C6B9158}" type="parTrans" cxnId="{DF46E742-6A7A-44DE-899C-8564F4DFB867}">
      <dgm:prSet/>
      <dgm:spPr/>
      <dgm:t>
        <a:bodyPr/>
        <a:lstStyle/>
        <a:p>
          <a:endParaRPr lang="es-CL"/>
        </a:p>
      </dgm:t>
    </dgm:pt>
    <dgm:pt modelId="{6B370F74-7C7E-481A-98C4-2B5C1394AB3B}" type="sibTrans" cxnId="{DF46E742-6A7A-44DE-899C-8564F4DFB867}">
      <dgm:prSet/>
      <dgm:spPr/>
      <dgm:t>
        <a:bodyPr/>
        <a:lstStyle/>
        <a:p>
          <a:endParaRPr lang="es-CL"/>
        </a:p>
      </dgm:t>
    </dgm:pt>
    <dgm:pt modelId="{B00041C3-F6B1-441C-B49A-B4A5FC617880}">
      <dgm:prSet phldrT="[Texto]"/>
      <dgm:spPr/>
      <dgm:t>
        <a:bodyPr/>
        <a:lstStyle/>
        <a:p>
          <a:r>
            <a:rPr lang="es-ES" dirty="0"/>
            <a:t>Sin antecedentes previos en la comuna.</a:t>
          </a:r>
          <a:endParaRPr lang="es-CL" dirty="0"/>
        </a:p>
      </dgm:t>
    </dgm:pt>
    <dgm:pt modelId="{3EFE99EF-16DB-4DE5-8673-227C7EB18E95}" type="parTrans" cxnId="{7F12FB34-2A49-4660-989D-DF34B0C7A9B8}">
      <dgm:prSet/>
      <dgm:spPr/>
      <dgm:t>
        <a:bodyPr/>
        <a:lstStyle/>
        <a:p>
          <a:endParaRPr lang="es-CL"/>
        </a:p>
      </dgm:t>
    </dgm:pt>
    <dgm:pt modelId="{625EDFBF-3A36-4714-AB7D-BF2BF9B777CE}" type="sibTrans" cxnId="{7F12FB34-2A49-4660-989D-DF34B0C7A9B8}">
      <dgm:prSet/>
      <dgm:spPr/>
      <dgm:t>
        <a:bodyPr/>
        <a:lstStyle/>
        <a:p>
          <a:endParaRPr lang="es-CL"/>
        </a:p>
      </dgm:t>
    </dgm:pt>
    <dgm:pt modelId="{E372D065-0DEB-41FD-8C0C-DC72DCF70FEA}" type="pres">
      <dgm:prSet presAssocID="{81655E41-AB9D-428B-B80A-5A2A48C6FEF3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A7EFED0E-3F37-43CF-9864-B7F486DD43CC}" type="pres">
      <dgm:prSet presAssocID="{EC077A23-F148-41DD-A805-A0E3A37F9397}" presName="composite" presStyleCnt="0"/>
      <dgm:spPr/>
    </dgm:pt>
    <dgm:pt modelId="{799CB500-CA54-4F7F-A741-BB0FF63931CA}" type="pres">
      <dgm:prSet presAssocID="{EC077A23-F148-41DD-A805-A0E3A37F9397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91603A8-83E3-4B31-8BF4-B0BCFD43E55E}" type="pres">
      <dgm:prSet presAssocID="{EC077A23-F148-41DD-A805-A0E3A37F9397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063CC98-1E3B-4BDC-9CA8-BF99DBB8D96F}" type="pres">
      <dgm:prSet presAssocID="{EC077A23-F148-41DD-A805-A0E3A37F9397}" presName="BalanceSpacing" presStyleCnt="0"/>
      <dgm:spPr/>
    </dgm:pt>
    <dgm:pt modelId="{0B15C520-1EA5-49F6-85A9-4B35C07FCF85}" type="pres">
      <dgm:prSet presAssocID="{EC077A23-F148-41DD-A805-A0E3A37F9397}" presName="BalanceSpacing1" presStyleCnt="0"/>
      <dgm:spPr/>
    </dgm:pt>
    <dgm:pt modelId="{28A0085E-32D6-4978-A248-8478F5B3A71C}" type="pres">
      <dgm:prSet presAssocID="{3D9A2318-B4A1-4AEA-B6D5-FCF2000BD831}" presName="Accent1Text" presStyleLbl="node1" presStyleIdx="1" presStyleCnt="6"/>
      <dgm:spPr/>
      <dgm:t>
        <a:bodyPr/>
        <a:lstStyle/>
        <a:p>
          <a:endParaRPr lang="es-ES"/>
        </a:p>
      </dgm:t>
    </dgm:pt>
    <dgm:pt modelId="{249E0763-AB75-4F26-83D3-1EB285BDF794}" type="pres">
      <dgm:prSet presAssocID="{3D9A2318-B4A1-4AEA-B6D5-FCF2000BD831}" presName="spaceBetweenRectangles" presStyleCnt="0"/>
      <dgm:spPr/>
    </dgm:pt>
    <dgm:pt modelId="{82DE9D29-2CBE-4908-A87A-3E1E2306A22A}" type="pres">
      <dgm:prSet presAssocID="{0731B290-797B-489A-B9CD-884EEFFCB39D}" presName="composite" presStyleCnt="0"/>
      <dgm:spPr/>
    </dgm:pt>
    <dgm:pt modelId="{89181CB9-1B8C-40DA-AB3D-002D26143A47}" type="pres">
      <dgm:prSet presAssocID="{0731B290-797B-489A-B9CD-884EEFFCB39D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F22CD07-A753-444F-B671-4CEE78260A75}" type="pres">
      <dgm:prSet presAssocID="{0731B290-797B-489A-B9CD-884EEFFCB39D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A80BCEA-8ED9-4A49-815D-D81F15909CDA}" type="pres">
      <dgm:prSet presAssocID="{0731B290-797B-489A-B9CD-884EEFFCB39D}" presName="BalanceSpacing" presStyleCnt="0"/>
      <dgm:spPr/>
    </dgm:pt>
    <dgm:pt modelId="{6414F4F1-F6E5-4845-8249-C29E2C05195C}" type="pres">
      <dgm:prSet presAssocID="{0731B290-797B-489A-B9CD-884EEFFCB39D}" presName="BalanceSpacing1" presStyleCnt="0"/>
      <dgm:spPr/>
    </dgm:pt>
    <dgm:pt modelId="{4A81F70A-E98B-453C-BB6B-F612BC4088F4}" type="pres">
      <dgm:prSet presAssocID="{9C24EE96-BB70-46DD-8F90-7D17734E96B5}" presName="Accent1Text" presStyleLbl="node1" presStyleIdx="3" presStyleCnt="6"/>
      <dgm:spPr/>
      <dgm:t>
        <a:bodyPr/>
        <a:lstStyle/>
        <a:p>
          <a:endParaRPr lang="es-ES"/>
        </a:p>
      </dgm:t>
    </dgm:pt>
    <dgm:pt modelId="{F1E76566-0986-4AAB-B1B1-1F08966FD10D}" type="pres">
      <dgm:prSet presAssocID="{9C24EE96-BB70-46DD-8F90-7D17734E96B5}" presName="spaceBetweenRectangles" presStyleCnt="0"/>
      <dgm:spPr/>
    </dgm:pt>
    <dgm:pt modelId="{AE062806-3B72-4ECF-A17E-828B5DD05A25}" type="pres">
      <dgm:prSet presAssocID="{9CC84B74-3A18-4AED-94EC-54E68D5DE601}" presName="composite" presStyleCnt="0"/>
      <dgm:spPr/>
    </dgm:pt>
    <dgm:pt modelId="{F7876CE1-74ED-4096-9B2B-8FEC17E4A6F2}" type="pres">
      <dgm:prSet presAssocID="{9CC84B74-3A18-4AED-94EC-54E68D5DE601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8FC3FBA-F792-4013-B93E-15469F55D478}" type="pres">
      <dgm:prSet presAssocID="{9CC84B74-3A18-4AED-94EC-54E68D5DE601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D5230F1-5E43-471D-95BB-A2C0971956CF}" type="pres">
      <dgm:prSet presAssocID="{9CC84B74-3A18-4AED-94EC-54E68D5DE601}" presName="BalanceSpacing" presStyleCnt="0"/>
      <dgm:spPr/>
    </dgm:pt>
    <dgm:pt modelId="{AC05C039-55A0-4BC8-8E60-85CCB1BF5A04}" type="pres">
      <dgm:prSet presAssocID="{9CC84B74-3A18-4AED-94EC-54E68D5DE601}" presName="BalanceSpacing1" presStyleCnt="0"/>
      <dgm:spPr/>
    </dgm:pt>
    <dgm:pt modelId="{F11C60F4-7D9A-4C23-9DB3-BBF20F2C6E71}" type="pres">
      <dgm:prSet presAssocID="{6B370F74-7C7E-481A-98C4-2B5C1394AB3B}" presName="Accent1Text" presStyleLbl="node1" presStyleIdx="5" presStyleCnt="6"/>
      <dgm:spPr/>
      <dgm:t>
        <a:bodyPr/>
        <a:lstStyle/>
        <a:p>
          <a:endParaRPr lang="es-ES"/>
        </a:p>
      </dgm:t>
    </dgm:pt>
  </dgm:ptLst>
  <dgm:cxnLst>
    <dgm:cxn modelId="{7C0C66A0-C2CA-4178-9891-619477162073}" srcId="{EC077A23-F148-41DD-A805-A0E3A37F9397}" destId="{3469B1A5-D615-4294-ACA5-E9344F0F90B2}" srcOrd="0" destOrd="0" parTransId="{8C99AFE6-5ABD-4321-AC82-B854182C681B}" sibTransId="{DBDA7BC1-A215-48CE-8FB7-A23CC3F6494D}"/>
    <dgm:cxn modelId="{E91130D9-67B5-48ED-9CE6-6E1B2BC8ABA1}" type="presOf" srcId="{B00041C3-F6B1-441C-B49A-B4A5FC617880}" destId="{B8FC3FBA-F792-4013-B93E-15469F55D478}" srcOrd="0" destOrd="0" presId="urn:microsoft.com/office/officeart/2008/layout/AlternatingHexagons"/>
    <dgm:cxn modelId="{311D7D90-E362-454E-A17A-25CF6228720F}" type="presOf" srcId="{9C24EE96-BB70-46DD-8F90-7D17734E96B5}" destId="{4A81F70A-E98B-453C-BB6B-F612BC4088F4}" srcOrd="0" destOrd="0" presId="urn:microsoft.com/office/officeart/2008/layout/AlternatingHexagons"/>
    <dgm:cxn modelId="{B44EA659-D324-4B2B-8261-E06C1D29B093}" srcId="{81655E41-AB9D-428B-B80A-5A2A48C6FEF3}" destId="{EC077A23-F148-41DD-A805-A0E3A37F9397}" srcOrd="0" destOrd="0" parTransId="{6068A74F-8972-4C97-91F3-B839457D0E00}" sibTransId="{3D9A2318-B4A1-4AEA-B6D5-FCF2000BD831}"/>
    <dgm:cxn modelId="{A36F1913-3E8B-4AD1-BA29-94FD1FA20F55}" type="presOf" srcId="{0731B290-797B-489A-B9CD-884EEFFCB39D}" destId="{89181CB9-1B8C-40DA-AB3D-002D26143A47}" srcOrd="0" destOrd="0" presId="urn:microsoft.com/office/officeart/2008/layout/AlternatingHexagons"/>
    <dgm:cxn modelId="{505C26BD-05BC-43E5-9124-72AB74584B75}" type="presOf" srcId="{3D9A2318-B4A1-4AEA-B6D5-FCF2000BD831}" destId="{28A0085E-32D6-4978-A248-8478F5B3A71C}" srcOrd="0" destOrd="0" presId="urn:microsoft.com/office/officeart/2008/layout/AlternatingHexagons"/>
    <dgm:cxn modelId="{33C26850-7111-4A62-A668-05F25B849B1F}" type="presOf" srcId="{9CC84B74-3A18-4AED-94EC-54E68D5DE601}" destId="{F7876CE1-74ED-4096-9B2B-8FEC17E4A6F2}" srcOrd="0" destOrd="0" presId="urn:microsoft.com/office/officeart/2008/layout/AlternatingHexagons"/>
    <dgm:cxn modelId="{856409BF-0E36-419E-9A89-D6E5298CE412}" srcId="{0731B290-797B-489A-B9CD-884EEFFCB39D}" destId="{E10CAE21-B881-489B-B21E-255D761C7C31}" srcOrd="0" destOrd="0" parTransId="{155666F2-5BF9-42F9-B4D4-21E10C435EB2}" sibTransId="{0E41BF7F-932C-47E6-ADB2-99085BBF7729}"/>
    <dgm:cxn modelId="{7F12FB34-2A49-4660-989D-DF34B0C7A9B8}" srcId="{9CC84B74-3A18-4AED-94EC-54E68D5DE601}" destId="{B00041C3-F6B1-441C-B49A-B4A5FC617880}" srcOrd="0" destOrd="0" parTransId="{3EFE99EF-16DB-4DE5-8673-227C7EB18E95}" sibTransId="{625EDFBF-3A36-4714-AB7D-BF2BF9B777CE}"/>
    <dgm:cxn modelId="{644BE629-2D5A-4B43-94E1-1B6151BE8A59}" type="presOf" srcId="{6B370F74-7C7E-481A-98C4-2B5C1394AB3B}" destId="{F11C60F4-7D9A-4C23-9DB3-BBF20F2C6E71}" srcOrd="0" destOrd="0" presId="urn:microsoft.com/office/officeart/2008/layout/AlternatingHexagons"/>
    <dgm:cxn modelId="{973DB66E-D675-48E1-8FAE-6F10F5631579}" type="presOf" srcId="{E10CAE21-B881-489B-B21E-255D761C7C31}" destId="{DF22CD07-A753-444F-B671-4CEE78260A75}" srcOrd="0" destOrd="0" presId="urn:microsoft.com/office/officeart/2008/layout/AlternatingHexagons"/>
    <dgm:cxn modelId="{0D4785C9-BEB6-4234-B817-7F13DAA7B1E3}" type="presOf" srcId="{3469B1A5-D615-4294-ACA5-E9344F0F90B2}" destId="{991603A8-83E3-4B31-8BF4-B0BCFD43E55E}" srcOrd="0" destOrd="0" presId="urn:microsoft.com/office/officeart/2008/layout/AlternatingHexagons"/>
    <dgm:cxn modelId="{DCA5D533-6134-46CB-8891-2245F9D52F76}" srcId="{81655E41-AB9D-428B-B80A-5A2A48C6FEF3}" destId="{0731B290-797B-489A-B9CD-884EEFFCB39D}" srcOrd="1" destOrd="0" parTransId="{71CECB8D-C012-4985-AE31-50A5C6CC95E5}" sibTransId="{9C24EE96-BB70-46DD-8F90-7D17734E96B5}"/>
    <dgm:cxn modelId="{0743E368-4250-411D-8B2F-29A814F13899}" type="presOf" srcId="{EC077A23-F148-41DD-A805-A0E3A37F9397}" destId="{799CB500-CA54-4F7F-A741-BB0FF63931CA}" srcOrd="0" destOrd="0" presId="urn:microsoft.com/office/officeart/2008/layout/AlternatingHexagons"/>
    <dgm:cxn modelId="{DF46E742-6A7A-44DE-899C-8564F4DFB867}" srcId="{81655E41-AB9D-428B-B80A-5A2A48C6FEF3}" destId="{9CC84B74-3A18-4AED-94EC-54E68D5DE601}" srcOrd="2" destOrd="0" parTransId="{2A1BC0CD-69EB-44AE-A573-D3017C6B9158}" sibTransId="{6B370F74-7C7E-481A-98C4-2B5C1394AB3B}"/>
    <dgm:cxn modelId="{65CB2ACA-E161-49ED-BEFE-A2458A98EA26}" type="presOf" srcId="{81655E41-AB9D-428B-B80A-5A2A48C6FEF3}" destId="{E372D065-0DEB-41FD-8C0C-DC72DCF70FEA}" srcOrd="0" destOrd="0" presId="urn:microsoft.com/office/officeart/2008/layout/AlternatingHexagons"/>
    <dgm:cxn modelId="{62808840-334D-4695-A7DA-2C17AC7B7987}" type="presParOf" srcId="{E372D065-0DEB-41FD-8C0C-DC72DCF70FEA}" destId="{A7EFED0E-3F37-43CF-9864-B7F486DD43CC}" srcOrd="0" destOrd="0" presId="urn:microsoft.com/office/officeart/2008/layout/AlternatingHexagons"/>
    <dgm:cxn modelId="{E359AF9A-E18E-42EA-A285-0FFDA59996B5}" type="presParOf" srcId="{A7EFED0E-3F37-43CF-9864-B7F486DD43CC}" destId="{799CB500-CA54-4F7F-A741-BB0FF63931CA}" srcOrd="0" destOrd="0" presId="urn:microsoft.com/office/officeart/2008/layout/AlternatingHexagons"/>
    <dgm:cxn modelId="{7D44ED14-F90A-477B-B74E-10ABDEE74E2D}" type="presParOf" srcId="{A7EFED0E-3F37-43CF-9864-B7F486DD43CC}" destId="{991603A8-83E3-4B31-8BF4-B0BCFD43E55E}" srcOrd="1" destOrd="0" presId="urn:microsoft.com/office/officeart/2008/layout/AlternatingHexagons"/>
    <dgm:cxn modelId="{0CAB62DE-187E-4186-9976-446A011A37E9}" type="presParOf" srcId="{A7EFED0E-3F37-43CF-9864-B7F486DD43CC}" destId="{3063CC98-1E3B-4BDC-9CA8-BF99DBB8D96F}" srcOrd="2" destOrd="0" presId="urn:microsoft.com/office/officeart/2008/layout/AlternatingHexagons"/>
    <dgm:cxn modelId="{0ECC068D-9264-481E-A9C8-3F1B7E82710A}" type="presParOf" srcId="{A7EFED0E-3F37-43CF-9864-B7F486DD43CC}" destId="{0B15C520-1EA5-49F6-85A9-4B35C07FCF85}" srcOrd="3" destOrd="0" presId="urn:microsoft.com/office/officeart/2008/layout/AlternatingHexagons"/>
    <dgm:cxn modelId="{F38C91A8-0330-45A5-A19F-6FDC3BB6388B}" type="presParOf" srcId="{A7EFED0E-3F37-43CF-9864-B7F486DD43CC}" destId="{28A0085E-32D6-4978-A248-8478F5B3A71C}" srcOrd="4" destOrd="0" presId="urn:microsoft.com/office/officeart/2008/layout/AlternatingHexagons"/>
    <dgm:cxn modelId="{70091676-64E3-49BB-A3BE-10AE0703DD5B}" type="presParOf" srcId="{E372D065-0DEB-41FD-8C0C-DC72DCF70FEA}" destId="{249E0763-AB75-4F26-83D3-1EB285BDF794}" srcOrd="1" destOrd="0" presId="urn:microsoft.com/office/officeart/2008/layout/AlternatingHexagons"/>
    <dgm:cxn modelId="{B1850D35-3F79-4C45-82BD-28B135219C5E}" type="presParOf" srcId="{E372D065-0DEB-41FD-8C0C-DC72DCF70FEA}" destId="{82DE9D29-2CBE-4908-A87A-3E1E2306A22A}" srcOrd="2" destOrd="0" presId="urn:microsoft.com/office/officeart/2008/layout/AlternatingHexagons"/>
    <dgm:cxn modelId="{E4CF7459-4960-4C05-B204-7B5E021CE837}" type="presParOf" srcId="{82DE9D29-2CBE-4908-A87A-3E1E2306A22A}" destId="{89181CB9-1B8C-40DA-AB3D-002D26143A47}" srcOrd="0" destOrd="0" presId="urn:microsoft.com/office/officeart/2008/layout/AlternatingHexagons"/>
    <dgm:cxn modelId="{8DB23B9F-9A36-4926-8720-52398D345797}" type="presParOf" srcId="{82DE9D29-2CBE-4908-A87A-3E1E2306A22A}" destId="{DF22CD07-A753-444F-B671-4CEE78260A75}" srcOrd="1" destOrd="0" presId="urn:microsoft.com/office/officeart/2008/layout/AlternatingHexagons"/>
    <dgm:cxn modelId="{43C9B59A-DB9D-4F0F-9283-1231BF1B2C2C}" type="presParOf" srcId="{82DE9D29-2CBE-4908-A87A-3E1E2306A22A}" destId="{DA80BCEA-8ED9-4A49-815D-D81F15909CDA}" srcOrd="2" destOrd="0" presId="urn:microsoft.com/office/officeart/2008/layout/AlternatingHexagons"/>
    <dgm:cxn modelId="{DB285A4E-B949-4F5E-B120-1206F96CF08B}" type="presParOf" srcId="{82DE9D29-2CBE-4908-A87A-3E1E2306A22A}" destId="{6414F4F1-F6E5-4845-8249-C29E2C05195C}" srcOrd="3" destOrd="0" presId="urn:microsoft.com/office/officeart/2008/layout/AlternatingHexagons"/>
    <dgm:cxn modelId="{574D3931-FDD3-4920-AEB6-9C9B9227D8F1}" type="presParOf" srcId="{82DE9D29-2CBE-4908-A87A-3E1E2306A22A}" destId="{4A81F70A-E98B-453C-BB6B-F612BC4088F4}" srcOrd="4" destOrd="0" presId="urn:microsoft.com/office/officeart/2008/layout/AlternatingHexagons"/>
    <dgm:cxn modelId="{01BC832E-68FA-45DA-99EB-C624DE3C6224}" type="presParOf" srcId="{E372D065-0DEB-41FD-8C0C-DC72DCF70FEA}" destId="{F1E76566-0986-4AAB-B1B1-1F08966FD10D}" srcOrd="3" destOrd="0" presId="urn:microsoft.com/office/officeart/2008/layout/AlternatingHexagons"/>
    <dgm:cxn modelId="{52C1186F-4551-41EA-8395-AA8E04B811B9}" type="presParOf" srcId="{E372D065-0DEB-41FD-8C0C-DC72DCF70FEA}" destId="{AE062806-3B72-4ECF-A17E-828B5DD05A25}" srcOrd="4" destOrd="0" presId="urn:microsoft.com/office/officeart/2008/layout/AlternatingHexagons"/>
    <dgm:cxn modelId="{1AF61A71-775E-49E5-9555-6DEAB3F7F68E}" type="presParOf" srcId="{AE062806-3B72-4ECF-A17E-828B5DD05A25}" destId="{F7876CE1-74ED-4096-9B2B-8FEC17E4A6F2}" srcOrd="0" destOrd="0" presId="urn:microsoft.com/office/officeart/2008/layout/AlternatingHexagons"/>
    <dgm:cxn modelId="{C4A5AB5E-AFCB-427C-8C88-B957EDDC3748}" type="presParOf" srcId="{AE062806-3B72-4ECF-A17E-828B5DD05A25}" destId="{B8FC3FBA-F792-4013-B93E-15469F55D478}" srcOrd="1" destOrd="0" presId="urn:microsoft.com/office/officeart/2008/layout/AlternatingHexagons"/>
    <dgm:cxn modelId="{B52B4E36-5273-4FF5-938D-62B269ACD317}" type="presParOf" srcId="{AE062806-3B72-4ECF-A17E-828B5DD05A25}" destId="{FD5230F1-5E43-471D-95BB-A2C0971956CF}" srcOrd="2" destOrd="0" presId="urn:microsoft.com/office/officeart/2008/layout/AlternatingHexagons"/>
    <dgm:cxn modelId="{6F9153AD-16AF-45F5-97C9-49D2EFA3D09F}" type="presParOf" srcId="{AE062806-3B72-4ECF-A17E-828B5DD05A25}" destId="{AC05C039-55A0-4BC8-8E60-85CCB1BF5A04}" srcOrd="3" destOrd="0" presId="urn:microsoft.com/office/officeart/2008/layout/AlternatingHexagons"/>
    <dgm:cxn modelId="{07A1F737-3C7D-4C48-A70A-EFB5F725C82D}" type="presParOf" srcId="{AE062806-3B72-4ECF-A17E-828B5DD05A25}" destId="{F11C60F4-7D9A-4C23-9DB3-BBF20F2C6E71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3B6E79-4E52-47B1-8889-12CD3963B472}">
      <dsp:nvSpPr>
        <dsp:cNvPr id="0" name=""/>
        <dsp:cNvSpPr/>
      </dsp:nvSpPr>
      <dsp:spPr>
        <a:xfrm>
          <a:off x="0" y="3192"/>
          <a:ext cx="6096000" cy="5158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/>
            <a:t>Municipales</a:t>
          </a:r>
          <a:endParaRPr lang="es-CL" sz="2400" kern="1200" dirty="0"/>
        </a:p>
      </dsp:txBody>
      <dsp:txXfrm>
        <a:off x="25184" y="28376"/>
        <a:ext cx="6045632" cy="465522"/>
      </dsp:txXfrm>
    </dsp:sp>
    <dsp:sp modelId="{837D26D0-117B-4764-B9D0-9C47199722EC}">
      <dsp:nvSpPr>
        <dsp:cNvPr id="0" name=""/>
        <dsp:cNvSpPr/>
      </dsp:nvSpPr>
      <dsp:spPr>
        <a:xfrm>
          <a:off x="0" y="519082"/>
          <a:ext cx="6096000" cy="238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000" kern="1200" dirty="0"/>
            <a:t>Estratificación social (RSH)</a:t>
          </a:r>
          <a:endParaRPr lang="es-CL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000" kern="1200" dirty="0"/>
            <a:t>Acción social</a:t>
          </a:r>
          <a:endParaRPr lang="es-CL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000" kern="1200" dirty="0"/>
            <a:t>Vivienda</a:t>
          </a:r>
          <a:endParaRPr lang="es-CL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000" kern="1200" dirty="0"/>
            <a:t>CESFAM, CECOF, COSAM</a:t>
          </a:r>
          <a:endParaRPr lang="es-CL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000" kern="1200" dirty="0"/>
            <a:t>Departamento de Tránsito </a:t>
          </a:r>
          <a:endParaRPr lang="es-CL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000" kern="1200" dirty="0"/>
            <a:t>Programa Diversidad y Migrantes </a:t>
          </a:r>
          <a:endParaRPr lang="es-CL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000" kern="1200" dirty="0"/>
            <a:t>Programa de Mediación vecinal y Orientación jurídica </a:t>
          </a:r>
          <a:endParaRPr lang="es-CL" sz="2000" kern="1200" dirty="0"/>
        </a:p>
      </dsp:txBody>
      <dsp:txXfrm>
        <a:off x="0" y="519082"/>
        <a:ext cx="6096000" cy="2384640"/>
      </dsp:txXfrm>
    </dsp:sp>
    <dsp:sp modelId="{A1DC57F2-CDD7-42E0-AA1C-C8859ECE5A2E}">
      <dsp:nvSpPr>
        <dsp:cNvPr id="0" name=""/>
        <dsp:cNvSpPr/>
      </dsp:nvSpPr>
      <dsp:spPr>
        <a:xfrm>
          <a:off x="0" y="2894963"/>
          <a:ext cx="6096000" cy="3774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/>
            <a:t>Comunales </a:t>
          </a:r>
          <a:endParaRPr lang="es-CL" sz="2400" kern="1200" dirty="0"/>
        </a:p>
      </dsp:txBody>
      <dsp:txXfrm>
        <a:off x="18426" y="2913389"/>
        <a:ext cx="6059148" cy="340606"/>
      </dsp:txXfrm>
    </dsp:sp>
    <dsp:sp modelId="{7ED83755-18CA-4C96-877D-197E2613AA4C}">
      <dsp:nvSpPr>
        <dsp:cNvPr id="0" name=""/>
        <dsp:cNvSpPr/>
      </dsp:nvSpPr>
      <dsp:spPr>
        <a:xfrm>
          <a:off x="0" y="3284373"/>
          <a:ext cx="6096000" cy="125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000" kern="1200" dirty="0"/>
            <a:t>ONG Fraternidad Las Viñas</a:t>
          </a:r>
          <a:endParaRPr lang="es-CL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000" kern="1200" dirty="0"/>
            <a:t>COSAM Santa Corina </a:t>
          </a:r>
          <a:endParaRPr lang="es-CL" sz="2000" kern="1200" dirty="0"/>
        </a:p>
      </dsp:txBody>
      <dsp:txXfrm>
        <a:off x="0" y="3284373"/>
        <a:ext cx="6096000" cy="12556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30234D-10D1-4FCC-93FA-D42008001F4A}">
      <dsp:nvSpPr>
        <dsp:cNvPr id="0" name=""/>
        <dsp:cNvSpPr/>
      </dsp:nvSpPr>
      <dsp:spPr>
        <a:xfrm rot="5400000">
          <a:off x="3577131" y="-1238382"/>
          <a:ext cx="1136296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/>
            <a:t>Proceso de </a:t>
          </a:r>
          <a:r>
            <a:rPr lang="es-ES" sz="1800" kern="1200" dirty="0" err="1"/>
            <a:t>desmunicipalización</a:t>
          </a:r>
          <a:r>
            <a:rPr lang="es-ES" sz="1800" kern="1200" dirty="0"/>
            <a:t> </a:t>
          </a:r>
          <a:endParaRPr lang="es-CL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/>
            <a:t>Servicio Local de educación pública Barrancas</a:t>
          </a:r>
          <a:endParaRPr lang="es-CL" sz="1800" kern="1200" dirty="0"/>
        </a:p>
      </dsp:txBody>
      <dsp:txXfrm rot="-5400000">
        <a:off x="2194560" y="199658"/>
        <a:ext cx="3845971" cy="1025358"/>
      </dsp:txXfrm>
    </dsp:sp>
    <dsp:sp modelId="{CA7B238A-B009-43A7-9575-03B5B1FB8DFD}">
      <dsp:nvSpPr>
        <dsp:cNvPr id="0" name=""/>
        <dsp:cNvSpPr/>
      </dsp:nvSpPr>
      <dsp:spPr>
        <a:xfrm>
          <a:off x="0" y="2152"/>
          <a:ext cx="2194560" cy="14203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/>
            <a:t>Educación </a:t>
          </a:r>
          <a:endParaRPr lang="es-CL" sz="2100" kern="1200" dirty="0"/>
        </a:p>
      </dsp:txBody>
      <dsp:txXfrm>
        <a:off x="69337" y="71489"/>
        <a:ext cx="2055886" cy="1281696"/>
      </dsp:txXfrm>
    </dsp:sp>
    <dsp:sp modelId="{99782700-0849-4230-B9F7-3ED270A80452}">
      <dsp:nvSpPr>
        <dsp:cNvPr id="0" name=""/>
        <dsp:cNvSpPr/>
      </dsp:nvSpPr>
      <dsp:spPr>
        <a:xfrm rot="5400000">
          <a:off x="3577131" y="253006"/>
          <a:ext cx="1136296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/>
            <a:t>Poco interés </a:t>
          </a:r>
          <a:endParaRPr lang="es-CL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/>
            <a:t>No se visualizan como necesidades de reinserción </a:t>
          </a:r>
          <a:endParaRPr lang="es-CL" sz="1800" kern="1200" dirty="0"/>
        </a:p>
      </dsp:txBody>
      <dsp:txXfrm rot="-5400000">
        <a:off x="2194560" y="1691047"/>
        <a:ext cx="3845971" cy="1025358"/>
      </dsp:txXfrm>
    </dsp:sp>
    <dsp:sp modelId="{D41C2E8F-0B56-496F-95AF-3626237D9F7B}">
      <dsp:nvSpPr>
        <dsp:cNvPr id="0" name=""/>
        <dsp:cNvSpPr/>
      </dsp:nvSpPr>
      <dsp:spPr>
        <a:xfrm>
          <a:off x="0" y="1493540"/>
          <a:ext cx="2194560" cy="14203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/>
            <a:t>Apoyo espiritual, recreacional y deportivo</a:t>
          </a:r>
          <a:endParaRPr lang="es-CL" sz="2100" kern="1200" dirty="0"/>
        </a:p>
      </dsp:txBody>
      <dsp:txXfrm>
        <a:off x="69337" y="1562877"/>
        <a:ext cx="2055886" cy="1281696"/>
      </dsp:txXfrm>
    </dsp:sp>
    <dsp:sp modelId="{CB762C43-43C3-4B5C-AEA3-89A96749AFA7}">
      <dsp:nvSpPr>
        <dsp:cNvPr id="0" name=""/>
        <dsp:cNvSpPr/>
      </dsp:nvSpPr>
      <dsp:spPr>
        <a:xfrm rot="5400000">
          <a:off x="3577131" y="1744394"/>
          <a:ext cx="1136296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/>
            <a:t>Ausencia de grupos de apoyo</a:t>
          </a:r>
          <a:endParaRPr lang="es-CL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/>
            <a:t>Diversidad de estructuras familiares</a:t>
          </a:r>
          <a:endParaRPr lang="es-CL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/>
            <a:t>Dificultades en las relaciones familiares</a:t>
          </a:r>
          <a:endParaRPr lang="es-CL" sz="1700" kern="1200" dirty="0"/>
        </a:p>
      </dsp:txBody>
      <dsp:txXfrm rot="-5400000">
        <a:off x="2194560" y="3182435"/>
        <a:ext cx="3845971" cy="1025358"/>
      </dsp:txXfrm>
    </dsp:sp>
    <dsp:sp modelId="{D5A8F3E4-9421-4CA2-B0D6-B8B368AAB0FD}">
      <dsp:nvSpPr>
        <dsp:cNvPr id="0" name=""/>
        <dsp:cNvSpPr/>
      </dsp:nvSpPr>
      <dsp:spPr>
        <a:xfrm>
          <a:off x="0" y="2984929"/>
          <a:ext cx="2194560" cy="14203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/>
            <a:t>Grupo de referencia </a:t>
          </a:r>
          <a:endParaRPr lang="es-CL" sz="2100" kern="1200" dirty="0"/>
        </a:p>
      </dsp:txBody>
      <dsp:txXfrm>
        <a:off x="69337" y="3054266"/>
        <a:ext cx="2055886" cy="12816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B95667-5F35-492D-A738-A9067D07C917}">
      <dsp:nvSpPr>
        <dsp:cNvPr id="0" name=""/>
        <dsp:cNvSpPr/>
      </dsp:nvSpPr>
      <dsp:spPr>
        <a:xfrm>
          <a:off x="916483" y="1984"/>
          <a:ext cx="2030015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/>
            <a:t>Comisión psicosocial COSEPU</a:t>
          </a:r>
          <a:endParaRPr lang="es-CL" sz="2400" kern="1200" dirty="0"/>
        </a:p>
      </dsp:txBody>
      <dsp:txXfrm>
        <a:off x="916483" y="1984"/>
        <a:ext cx="2030015" cy="1218009"/>
      </dsp:txXfrm>
    </dsp:sp>
    <dsp:sp modelId="{E3AE6DDE-9D62-4152-8CB6-EE98CB4171F5}">
      <dsp:nvSpPr>
        <dsp:cNvPr id="0" name=""/>
        <dsp:cNvSpPr/>
      </dsp:nvSpPr>
      <dsp:spPr>
        <a:xfrm>
          <a:off x="3149500" y="1984"/>
          <a:ext cx="2030015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/>
            <a:t>Mesa de reinserción social </a:t>
          </a:r>
          <a:endParaRPr lang="es-CL" sz="2400" kern="1200" dirty="0"/>
        </a:p>
      </dsp:txBody>
      <dsp:txXfrm>
        <a:off x="3149500" y="1984"/>
        <a:ext cx="2030015" cy="1218009"/>
      </dsp:txXfrm>
    </dsp:sp>
    <dsp:sp modelId="{CD199CB7-E038-42DC-93BC-98731AD03A8B}">
      <dsp:nvSpPr>
        <dsp:cNvPr id="0" name=""/>
        <dsp:cNvSpPr/>
      </dsp:nvSpPr>
      <dsp:spPr>
        <a:xfrm>
          <a:off x="916483" y="1422995"/>
          <a:ext cx="2030015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/>
            <a:t>Mesa de tratamiento</a:t>
          </a:r>
          <a:endParaRPr lang="es-CL" sz="2400" kern="1200" dirty="0"/>
        </a:p>
      </dsp:txBody>
      <dsp:txXfrm>
        <a:off x="916483" y="1422995"/>
        <a:ext cx="2030015" cy="1218009"/>
      </dsp:txXfrm>
    </dsp:sp>
    <dsp:sp modelId="{0F96BE79-0D2B-4C49-AD7A-96DD7D7F2182}">
      <dsp:nvSpPr>
        <dsp:cNvPr id="0" name=""/>
        <dsp:cNvSpPr/>
      </dsp:nvSpPr>
      <dsp:spPr>
        <a:xfrm>
          <a:off x="3149500" y="1422995"/>
          <a:ext cx="2030015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/>
            <a:t>Mesa de no violencia </a:t>
          </a:r>
          <a:endParaRPr lang="es-CL" sz="2400" kern="1200" dirty="0"/>
        </a:p>
      </dsp:txBody>
      <dsp:txXfrm>
        <a:off x="3149500" y="1422995"/>
        <a:ext cx="2030015" cy="1218009"/>
      </dsp:txXfrm>
    </dsp:sp>
    <dsp:sp modelId="{17E56D30-F586-4779-BB4F-7BDE12EE295D}">
      <dsp:nvSpPr>
        <dsp:cNvPr id="0" name=""/>
        <dsp:cNvSpPr/>
      </dsp:nvSpPr>
      <dsp:spPr>
        <a:xfrm>
          <a:off x="916483" y="2844006"/>
          <a:ext cx="2030015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/>
            <a:t>Feria laboral </a:t>
          </a:r>
          <a:endParaRPr lang="es-CL" sz="2400" kern="1200" dirty="0"/>
        </a:p>
      </dsp:txBody>
      <dsp:txXfrm>
        <a:off x="916483" y="2844006"/>
        <a:ext cx="2030015" cy="1218009"/>
      </dsp:txXfrm>
    </dsp:sp>
    <dsp:sp modelId="{E222DE06-7B7E-4B4D-8D7A-582E837D3A09}">
      <dsp:nvSpPr>
        <dsp:cNvPr id="0" name=""/>
        <dsp:cNvSpPr/>
      </dsp:nvSpPr>
      <dsp:spPr>
        <a:xfrm>
          <a:off x="3149500" y="2844006"/>
          <a:ext cx="2030015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/>
            <a:t>Ferias de servicio local</a:t>
          </a:r>
          <a:endParaRPr lang="es-CL" sz="2400" kern="1200" dirty="0"/>
        </a:p>
      </dsp:txBody>
      <dsp:txXfrm>
        <a:off x="3149500" y="2844006"/>
        <a:ext cx="2030015" cy="12180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09E9C0-F2A8-47CF-BEEE-8A2CFFAD6F0E}">
      <dsp:nvSpPr>
        <dsp:cNvPr id="0" name=""/>
        <dsp:cNvSpPr/>
      </dsp:nvSpPr>
      <dsp:spPr>
        <a:xfrm>
          <a:off x="699" y="1460"/>
          <a:ext cx="6094601" cy="1281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200" kern="1200" dirty="0"/>
            <a:t>Colaboradores específicos </a:t>
          </a:r>
          <a:endParaRPr lang="es-CL" sz="4200" kern="1200" dirty="0"/>
        </a:p>
      </dsp:txBody>
      <dsp:txXfrm>
        <a:off x="38245" y="39006"/>
        <a:ext cx="6019509" cy="1206814"/>
      </dsp:txXfrm>
    </dsp:sp>
    <dsp:sp modelId="{4E62D65E-CEEB-4A88-AF45-40F9E210EFCB}">
      <dsp:nvSpPr>
        <dsp:cNvPr id="0" name=""/>
        <dsp:cNvSpPr/>
      </dsp:nvSpPr>
      <dsp:spPr>
        <a:xfrm>
          <a:off x="13956" y="1391046"/>
          <a:ext cx="3981182" cy="1281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900" kern="1200" dirty="0"/>
            <a:t>Solicitud de horas por parte del equipo</a:t>
          </a:r>
          <a:endParaRPr lang="es-CL" sz="2900" kern="1200" dirty="0"/>
        </a:p>
      </dsp:txBody>
      <dsp:txXfrm>
        <a:off x="51502" y="1428592"/>
        <a:ext cx="3906090" cy="1206814"/>
      </dsp:txXfrm>
    </dsp:sp>
    <dsp:sp modelId="{10DBC69C-91A0-4AFF-9E97-DE2BF44C1D06}">
      <dsp:nvSpPr>
        <dsp:cNvPr id="0" name=""/>
        <dsp:cNvSpPr/>
      </dsp:nvSpPr>
      <dsp:spPr>
        <a:xfrm>
          <a:off x="699" y="2780633"/>
          <a:ext cx="1949648" cy="1281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/>
            <a:t>Presentación directa del equipo comunal </a:t>
          </a:r>
          <a:endParaRPr lang="es-CL" sz="2000" kern="1200" dirty="0"/>
        </a:p>
      </dsp:txBody>
      <dsp:txXfrm>
        <a:off x="38245" y="2818179"/>
        <a:ext cx="1874556" cy="1206814"/>
      </dsp:txXfrm>
    </dsp:sp>
    <dsp:sp modelId="{72265D84-35D3-4054-8226-9D54FA46C83A}">
      <dsp:nvSpPr>
        <dsp:cNvPr id="0" name=""/>
        <dsp:cNvSpPr/>
      </dsp:nvSpPr>
      <dsp:spPr>
        <a:xfrm>
          <a:off x="2032233" y="2780633"/>
          <a:ext cx="1949648" cy="1281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/>
            <a:t>Apoyo de las jefaturas </a:t>
          </a:r>
          <a:endParaRPr lang="es-CL" sz="2000" kern="1200" dirty="0"/>
        </a:p>
      </dsp:txBody>
      <dsp:txXfrm>
        <a:off x="2069779" y="2818179"/>
        <a:ext cx="1874556" cy="1206814"/>
      </dsp:txXfrm>
    </dsp:sp>
    <dsp:sp modelId="{E831D681-F1EB-4BBA-BAAB-9C71C594AC31}">
      <dsp:nvSpPr>
        <dsp:cNvPr id="0" name=""/>
        <dsp:cNvSpPr/>
      </dsp:nvSpPr>
      <dsp:spPr>
        <a:xfrm>
          <a:off x="4145652" y="1391046"/>
          <a:ext cx="1949648" cy="1281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900" kern="1200" dirty="0"/>
            <a:t>Atención</a:t>
          </a:r>
          <a:r>
            <a:rPr lang="es-ES" sz="2900" kern="1200" baseline="0" dirty="0"/>
            <a:t> preferente</a:t>
          </a:r>
          <a:endParaRPr lang="es-CL" sz="2900" kern="1200" dirty="0"/>
        </a:p>
      </dsp:txBody>
      <dsp:txXfrm>
        <a:off x="4183198" y="1428592"/>
        <a:ext cx="1874556" cy="1206814"/>
      </dsp:txXfrm>
    </dsp:sp>
    <dsp:sp modelId="{750BEB72-8D68-453E-8B17-3253395BEB1E}">
      <dsp:nvSpPr>
        <dsp:cNvPr id="0" name=""/>
        <dsp:cNvSpPr/>
      </dsp:nvSpPr>
      <dsp:spPr>
        <a:xfrm>
          <a:off x="4145652" y="2780633"/>
          <a:ext cx="1949648" cy="1281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/>
            <a:t>Participación en otros espacios </a:t>
          </a:r>
          <a:endParaRPr lang="es-CL" sz="2000" kern="1200" dirty="0"/>
        </a:p>
      </dsp:txBody>
      <dsp:txXfrm>
        <a:off x="4183198" y="2818179"/>
        <a:ext cx="1874556" cy="12068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9CB500-CA54-4F7F-A741-BB0FF63931CA}">
      <dsp:nvSpPr>
        <dsp:cNvPr id="0" name=""/>
        <dsp:cNvSpPr/>
      </dsp:nvSpPr>
      <dsp:spPr>
        <a:xfrm rot="5400000">
          <a:off x="3061666" y="121306"/>
          <a:ext cx="1861645" cy="161963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Cultura municipal </a:t>
          </a:r>
          <a:endParaRPr lang="es-CL" sz="1800" kern="1200" dirty="0"/>
        </a:p>
      </dsp:txBody>
      <dsp:txXfrm rot="-5400000">
        <a:off x="3435065" y="290405"/>
        <a:ext cx="1114847" cy="1281433"/>
      </dsp:txXfrm>
    </dsp:sp>
    <dsp:sp modelId="{991603A8-83E3-4B31-8BF4-B0BCFD43E55E}">
      <dsp:nvSpPr>
        <dsp:cNvPr id="0" name=""/>
        <dsp:cNvSpPr/>
      </dsp:nvSpPr>
      <dsp:spPr>
        <a:xfrm>
          <a:off x="4851452" y="372628"/>
          <a:ext cx="2077596" cy="11169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/>
            <a:t>Lógica de derivación, dificultad para hacer análisis de caso o seguimientos  </a:t>
          </a:r>
          <a:endParaRPr lang="es-CL" sz="1400" kern="1200" dirty="0"/>
        </a:p>
      </dsp:txBody>
      <dsp:txXfrm>
        <a:off x="4851452" y="372628"/>
        <a:ext cx="2077596" cy="1116987"/>
      </dsp:txXfrm>
    </dsp:sp>
    <dsp:sp modelId="{28A0085E-32D6-4978-A248-8478F5B3A71C}">
      <dsp:nvSpPr>
        <dsp:cNvPr id="0" name=""/>
        <dsp:cNvSpPr/>
      </dsp:nvSpPr>
      <dsp:spPr>
        <a:xfrm rot="5400000">
          <a:off x="1312463" y="121306"/>
          <a:ext cx="1861645" cy="161963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3600" kern="1200"/>
        </a:p>
      </dsp:txBody>
      <dsp:txXfrm rot="-5400000">
        <a:off x="1685862" y="290405"/>
        <a:ext cx="1114847" cy="1281433"/>
      </dsp:txXfrm>
    </dsp:sp>
    <dsp:sp modelId="{89181CB9-1B8C-40DA-AB3D-002D26143A47}">
      <dsp:nvSpPr>
        <dsp:cNvPr id="0" name=""/>
        <dsp:cNvSpPr/>
      </dsp:nvSpPr>
      <dsp:spPr>
        <a:xfrm rot="5400000">
          <a:off x="2183714" y="1701471"/>
          <a:ext cx="1861645" cy="161963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Territorio geográfico </a:t>
          </a:r>
          <a:endParaRPr lang="es-CL" sz="1800" kern="1200" dirty="0"/>
        </a:p>
      </dsp:txBody>
      <dsp:txXfrm rot="-5400000">
        <a:off x="2557113" y="1870570"/>
        <a:ext cx="1114847" cy="1281433"/>
      </dsp:txXfrm>
    </dsp:sp>
    <dsp:sp modelId="{DF22CD07-A753-444F-B671-4CEE78260A75}">
      <dsp:nvSpPr>
        <dsp:cNvPr id="0" name=""/>
        <dsp:cNvSpPr/>
      </dsp:nvSpPr>
      <dsp:spPr>
        <a:xfrm>
          <a:off x="227124" y="1952793"/>
          <a:ext cx="2010577" cy="11169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/>
            <a:t>Gran extensión de la comuna, dificultad para trasladarse, servicios en diferentes sedes municipales</a:t>
          </a:r>
          <a:endParaRPr lang="es-CL" sz="1400" kern="1200" dirty="0"/>
        </a:p>
      </dsp:txBody>
      <dsp:txXfrm>
        <a:off x="227124" y="1952793"/>
        <a:ext cx="2010577" cy="1116987"/>
      </dsp:txXfrm>
    </dsp:sp>
    <dsp:sp modelId="{4A81F70A-E98B-453C-BB6B-F612BC4088F4}">
      <dsp:nvSpPr>
        <dsp:cNvPr id="0" name=""/>
        <dsp:cNvSpPr/>
      </dsp:nvSpPr>
      <dsp:spPr>
        <a:xfrm rot="5400000">
          <a:off x="3932916" y="1701471"/>
          <a:ext cx="1861645" cy="161963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3600" kern="1200"/>
        </a:p>
      </dsp:txBody>
      <dsp:txXfrm rot="-5400000">
        <a:off x="4306315" y="1870570"/>
        <a:ext cx="1114847" cy="1281433"/>
      </dsp:txXfrm>
    </dsp:sp>
    <dsp:sp modelId="{F7876CE1-74ED-4096-9B2B-8FEC17E4A6F2}">
      <dsp:nvSpPr>
        <dsp:cNvPr id="0" name=""/>
        <dsp:cNvSpPr/>
      </dsp:nvSpPr>
      <dsp:spPr>
        <a:xfrm rot="5400000">
          <a:off x="3061666" y="3281635"/>
          <a:ext cx="1861645" cy="161963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Temática nueva </a:t>
          </a:r>
          <a:endParaRPr lang="es-CL" sz="1800" kern="1200" dirty="0"/>
        </a:p>
      </dsp:txBody>
      <dsp:txXfrm rot="-5400000">
        <a:off x="3435065" y="3450734"/>
        <a:ext cx="1114847" cy="1281433"/>
      </dsp:txXfrm>
    </dsp:sp>
    <dsp:sp modelId="{B8FC3FBA-F792-4013-B93E-15469F55D478}">
      <dsp:nvSpPr>
        <dsp:cNvPr id="0" name=""/>
        <dsp:cNvSpPr/>
      </dsp:nvSpPr>
      <dsp:spPr>
        <a:xfrm>
          <a:off x="4851452" y="3532958"/>
          <a:ext cx="2077596" cy="11169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/>
            <a:t>Sin antecedentes previos en la comuna.</a:t>
          </a:r>
          <a:endParaRPr lang="es-CL" sz="1400" kern="1200" dirty="0"/>
        </a:p>
      </dsp:txBody>
      <dsp:txXfrm>
        <a:off x="4851452" y="3532958"/>
        <a:ext cx="2077596" cy="1116987"/>
      </dsp:txXfrm>
    </dsp:sp>
    <dsp:sp modelId="{F11C60F4-7D9A-4C23-9DB3-BBF20F2C6E71}">
      <dsp:nvSpPr>
        <dsp:cNvPr id="0" name=""/>
        <dsp:cNvSpPr/>
      </dsp:nvSpPr>
      <dsp:spPr>
        <a:xfrm rot="5400000">
          <a:off x="1312463" y="3281635"/>
          <a:ext cx="1861645" cy="161963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3600" kern="1200"/>
        </a:p>
      </dsp:txBody>
      <dsp:txXfrm rot="-5400000">
        <a:off x="1685862" y="3450734"/>
        <a:ext cx="1114847" cy="12814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F949B-AEA8-4B52-B2AC-3803A2298C26}" type="datetimeFigureOut">
              <a:rPr lang="es-CL" smtClean="0"/>
              <a:t>09-04-19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D8A41-5FD5-452E-B49D-8C650CF6DD5F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6092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FA9B3-B3FB-4BC5-BB7C-2C8E61FABD0B}" type="datetimeFigureOut">
              <a:rPr lang="es-CL" smtClean="0"/>
              <a:t>09-04-19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6E28E3-18BD-485B-BB95-BC199B19DF1F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672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bg>
      <p:bgPr>
        <a:solidFill>
          <a:srgbClr val="0B34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09_VAE_LOGO_SANTIA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47377"/>
            <a:ext cx="91440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26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a de título">
    <p:bg>
      <p:bgPr>
        <a:solidFill>
          <a:srgbClr val="0B34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3428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bg>
      <p:bgPr>
        <a:solidFill>
          <a:srgbClr val="0B34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6177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01_VAE_IMAGE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401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8990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1" r:id="rId3"/>
    <p:sldLayoutId id="2147483649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8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02_VAE_IMAGEN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84" r="20704"/>
          <a:stretch/>
        </p:blipFill>
        <p:spPr>
          <a:xfrm>
            <a:off x="5771583" y="1744506"/>
            <a:ext cx="2912183" cy="2838379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287954" y="2717628"/>
            <a:ext cx="31766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sz="2800" dirty="0">
                <a:solidFill>
                  <a:schemeClr val="bg1"/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PROGRAMA DE </a:t>
            </a:r>
            <a:r>
              <a:rPr lang="es-ES_tradnl" sz="2800" b="1" dirty="0">
                <a:solidFill>
                  <a:schemeClr val="bg1"/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REINSERCIÓN SOCIAL</a:t>
            </a:r>
          </a:p>
        </p:txBody>
      </p:sp>
      <p:cxnSp>
        <p:nvCxnSpPr>
          <p:cNvPr id="3" name="Conector recto 2"/>
          <p:cNvCxnSpPr/>
          <p:nvPr/>
        </p:nvCxnSpPr>
        <p:spPr>
          <a:xfrm>
            <a:off x="5312228" y="2558143"/>
            <a:ext cx="0" cy="162197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4350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495EEFC1-8D4B-43DC-85B9-F741658376F7}"/>
              </a:ext>
            </a:extLst>
          </p:cNvPr>
          <p:cNvSpPr txBox="1"/>
          <p:nvPr/>
        </p:nvSpPr>
        <p:spPr>
          <a:xfrm>
            <a:off x="2213113" y="954157"/>
            <a:ext cx="2554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/>
              <a:t>Recomendaciones</a:t>
            </a:r>
            <a:r>
              <a:rPr lang="es-ES" dirty="0"/>
              <a:t> </a:t>
            </a:r>
            <a:endParaRPr lang="es-CL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B1F804DA-EFA6-4B75-B922-E11213D89A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7730" y="178872"/>
            <a:ext cx="1457070" cy="1322947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EEE7542-BFB4-409B-A3A8-88AC7DB24F08}"/>
              </a:ext>
            </a:extLst>
          </p:cNvPr>
          <p:cNvSpPr txBox="1"/>
          <p:nvPr/>
        </p:nvSpPr>
        <p:spPr>
          <a:xfrm>
            <a:off x="2623930" y="2186609"/>
            <a:ext cx="561892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/>
              <a:t>Promover  la sensibilización desde una estrategia municipal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/>
              <a:t>Potenciar la difusión en los territorios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/>
              <a:t>Participar de diversos espacios en la red comunal y regional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/>
              <a:t>Contar con más profesionales en el equipo comunal (gestor de red, gestor laboral, etc.)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/>
              <a:t>Integrar el modelo de gestión de casos a la oferta municipal </a:t>
            </a:r>
          </a:p>
        </p:txBody>
      </p:sp>
    </p:spTree>
    <p:extLst>
      <p:ext uri="{BB962C8B-B14F-4D97-AF65-F5344CB8AC3E}">
        <p14:creationId xmlns:p14="http://schemas.microsoft.com/office/powerpoint/2010/main" val="124190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887" y="2819400"/>
            <a:ext cx="7420129" cy="1147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457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1815548" y="783419"/>
            <a:ext cx="5512903" cy="492443"/>
          </a:xfrm>
          <a:prstGeom prst="rect">
            <a:avLst/>
          </a:prstGeom>
        </p:spPr>
        <p:txBody>
          <a:bodyPr vert="horz" wrap="square" lIns="121920" tIns="60960" rIns="121920" bIns="6096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19170">
              <a:buNone/>
            </a:pPr>
            <a:r>
              <a:rPr lang="es-ES" sz="2400" b="1" dirty="0"/>
              <a:t>Características usuarios/as de Pudahuel 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13938401-D938-4902-944F-DC4B44E89F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7730" y="178872"/>
            <a:ext cx="1457070" cy="1322947"/>
          </a:xfrm>
          <a:prstGeom prst="rect">
            <a:avLst/>
          </a:prstGeom>
        </p:spPr>
      </p:pic>
      <p:pic>
        <p:nvPicPr>
          <p:cNvPr id="8" name="Marcador de contenido 3">
            <a:extLst>
              <a:ext uri="{FF2B5EF4-FFF2-40B4-BE49-F238E27FC236}">
                <a16:creationId xmlns:a16="http://schemas.microsoft.com/office/drawing/2014/main" xmlns="" id="{03A9097B-D6F5-42A5-892A-61EED5D0F9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2528" y="2385390"/>
            <a:ext cx="6009352" cy="347207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64386FC1-5B4C-47F2-9B85-017B20F85AA2}"/>
              </a:ext>
            </a:extLst>
          </p:cNvPr>
          <p:cNvSpPr txBox="1"/>
          <p:nvPr/>
        </p:nvSpPr>
        <p:spPr>
          <a:xfrm>
            <a:off x="6332447" y="3592100"/>
            <a:ext cx="1323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30 hombres</a:t>
            </a:r>
          </a:p>
          <a:p>
            <a:r>
              <a:rPr lang="es-ES" dirty="0"/>
              <a:t>     75%</a:t>
            </a:r>
            <a:endParaRPr lang="es-CL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B2BA8797-E71C-468D-B077-48D8EBCFCF50}"/>
              </a:ext>
            </a:extLst>
          </p:cNvPr>
          <p:cNvSpPr txBox="1"/>
          <p:nvPr/>
        </p:nvSpPr>
        <p:spPr>
          <a:xfrm>
            <a:off x="3161295" y="3592101"/>
            <a:ext cx="11975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10 mujeres</a:t>
            </a:r>
          </a:p>
          <a:p>
            <a:r>
              <a:rPr lang="es-ES" dirty="0"/>
              <a:t>    25%</a:t>
            </a:r>
            <a:endParaRPr lang="es-CL" dirty="0"/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xmlns="" id="{8B84683A-4219-4AF9-BD0D-65AC79938073}"/>
              </a:ext>
            </a:extLst>
          </p:cNvPr>
          <p:cNvSpPr/>
          <p:nvPr/>
        </p:nvSpPr>
        <p:spPr>
          <a:xfrm>
            <a:off x="3128080" y="1880409"/>
            <a:ext cx="4623874" cy="332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Se ingresan 40 personas de primera línea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39066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xmlns="" id="{843C099F-8CD5-432B-9E31-EF5E479CF0B3}"/>
              </a:ext>
            </a:extLst>
          </p:cNvPr>
          <p:cNvSpPr txBox="1">
            <a:spLocks/>
          </p:cNvSpPr>
          <p:nvPr/>
        </p:nvSpPr>
        <p:spPr>
          <a:xfrm>
            <a:off x="1815548" y="783419"/>
            <a:ext cx="5512903" cy="492443"/>
          </a:xfrm>
          <a:prstGeom prst="rect">
            <a:avLst/>
          </a:prstGeom>
        </p:spPr>
        <p:txBody>
          <a:bodyPr vert="horz" wrap="square" lIns="121920" tIns="60960" rIns="121920" bIns="6096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19170">
              <a:buNone/>
            </a:pPr>
            <a:r>
              <a:rPr lang="es-ES" sz="2400" b="1" dirty="0"/>
              <a:t>Características usuarios/as de Pudahuel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4A0D9F12-8CD3-49F8-A623-FDF7B64987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7730" y="178872"/>
            <a:ext cx="1457070" cy="1322947"/>
          </a:xfrm>
          <a:prstGeom prst="rect">
            <a:avLst/>
          </a:prstGeom>
        </p:spPr>
      </p:pic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xmlns="" id="{382F323A-5FA1-4DC8-A8B1-EE85BF0A9A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6092375"/>
              </p:ext>
            </p:extLst>
          </p:nvPr>
        </p:nvGraphicFramePr>
        <p:xfrm>
          <a:off x="1815548" y="1656523"/>
          <a:ext cx="7328451" cy="2590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xmlns="" id="{93383C9D-59BA-4855-BE20-FE039C564A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7998651"/>
              </p:ext>
            </p:extLst>
          </p:nvPr>
        </p:nvGraphicFramePr>
        <p:xfrm>
          <a:off x="1815548" y="4147930"/>
          <a:ext cx="7328451" cy="2710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88512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C1F87C61-1E0E-4B1F-82D2-6EFEAA846239}"/>
              </a:ext>
            </a:extLst>
          </p:cNvPr>
          <p:cNvSpPr txBox="1"/>
          <p:nvPr/>
        </p:nvSpPr>
        <p:spPr>
          <a:xfrm>
            <a:off x="2332382" y="1020418"/>
            <a:ext cx="3311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/>
              <a:t>Coordinaciones</a:t>
            </a:r>
            <a:r>
              <a:rPr lang="es-ES" dirty="0"/>
              <a:t> </a:t>
            </a:r>
            <a:r>
              <a:rPr lang="es-ES" sz="2400" b="1" dirty="0"/>
              <a:t>exitosas</a:t>
            </a:r>
            <a:r>
              <a:rPr lang="es-ES" sz="2400" dirty="0"/>
              <a:t> </a:t>
            </a:r>
            <a:endParaRPr lang="es-CL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2026529B-3923-46C9-B01C-7CD45D6C24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7730" y="178872"/>
            <a:ext cx="1457070" cy="1322947"/>
          </a:xfrm>
          <a:prstGeom prst="rect">
            <a:avLst/>
          </a:prstGeom>
        </p:spPr>
      </p:pic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xmlns="" id="{48EE3650-B44B-4BC3-8A52-ABBD754AC4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390496"/>
              </p:ext>
            </p:extLst>
          </p:nvPr>
        </p:nvGraphicFramePr>
        <p:xfrm>
          <a:off x="2199861" y="1953591"/>
          <a:ext cx="6096000" cy="4539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52487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83A944C0-32F3-48E6-B0B9-38817C43F794}"/>
              </a:ext>
            </a:extLst>
          </p:cNvPr>
          <p:cNvSpPr txBox="1"/>
          <p:nvPr/>
        </p:nvSpPr>
        <p:spPr>
          <a:xfrm>
            <a:off x="2332382" y="1020418"/>
            <a:ext cx="3311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/>
              <a:t>Coordinaciones</a:t>
            </a:r>
            <a:r>
              <a:rPr lang="es-ES" b="1" dirty="0"/>
              <a:t> </a:t>
            </a:r>
            <a:r>
              <a:rPr lang="es-ES" sz="2400" b="1" dirty="0"/>
              <a:t>exitosas </a:t>
            </a:r>
            <a:endParaRPr lang="es-CL" b="1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DA3A30AB-0D5B-422A-9233-F4D4086984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7730" y="178872"/>
            <a:ext cx="1457070" cy="1322947"/>
          </a:xfrm>
          <a:prstGeom prst="rect">
            <a:avLst/>
          </a:prstGeom>
        </p:spPr>
      </p:pic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xmlns="" id="{8D1E03C6-3850-40C9-971C-672E447EF141}"/>
              </a:ext>
            </a:extLst>
          </p:cNvPr>
          <p:cNvSpPr/>
          <p:nvPr/>
        </p:nvSpPr>
        <p:spPr>
          <a:xfrm>
            <a:off x="2252869" y="1895061"/>
            <a:ext cx="4638261" cy="4616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dirty="0"/>
              <a:t>Comunitarias</a:t>
            </a:r>
            <a:r>
              <a:rPr lang="es-ES" dirty="0"/>
              <a:t> </a:t>
            </a:r>
            <a:endParaRPr lang="es-CL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5E3F7249-B075-4BCF-A9A9-37E6A0D669EF}"/>
              </a:ext>
            </a:extLst>
          </p:cNvPr>
          <p:cNvSpPr txBox="1"/>
          <p:nvPr/>
        </p:nvSpPr>
        <p:spPr>
          <a:xfrm>
            <a:off x="2252869" y="2356726"/>
            <a:ext cx="68911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/>
              <a:t>Comités de seguridad vecinal (Programa Juntos más seguros)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000" dirty="0"/>
              <a:t>Junta de vecinos Santiago Amengual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000" dirty="0"/>
              <a:t>Territoriales (capacitados)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000" dirty="0"/>
              <a:t>1000 pasajes seguros (capacitados)</a:t>
            </a:r>
          </a:p>
        </p:txBody>
      </p:sp>
    </p:spTree>
    <p:extLst>
      <p:ext uri="{BB962C8B-B14F-4D97-AF65-F5344CB8AC3E}">
        <p14:creationId xmlns:p14="http://schemas.microsoft.com/office/powerpoint/2010/main" val="2886104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84DCEED1-AA26-4A20-A4EE-4DA9D18A31BF}"/>
              </a:ext>
            </a:extLst>
          </p:cNvPr>
          <p:cNvSpPr txBox="1"/>
          <p:nvPr/>
        </p:nvSpPr>
        <p:spPr>
          <a:xfrm>
            <a:off x="2014330" y="1020418"/>
            <a:ext cx="4904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/>
              <a:t>Coordinaciones con mayor dificultad </a:t>
            </a:r>
            <a:endParaRPr lang="es-CL" sz="2400" b="1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64EA5CC1-37D3-4212-9D68-61530F55C4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7730" y="178872"/>
            <a:ext cx="1457070" cy="1322947"/>
          </a:xfrm>
          <a:prstGeom prst="rect">
            <a:avLst/>
          </a:prstGeom>
        </p:spPr>
      </p:pic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xmlns="" id="{53964C6C-D646-4CC2-8BC3-E5609B0B51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7258501"/>
              </p:ext>
            </p:extLst>
          </p:nvPr>
        </p:nvGraphicFramePr>
        <p:xfrm>
          <a:off x="2292626" y="2006600"/>
          <a:ext cx="6096000" cy="4407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37865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86B3CE40-BC82-47F4-91EB-166907CBCADE}"/>
              </a:ext>
            </a:extLst>
          </p:cNvPr>
          <p:cNvSpPr txBox="1"/>
          <p:nvPr/>
        </p:nvSpPr>
        <p:spPr>
          <a:xfrm>
            <a:off x="2239618" y="980661"/>
            <a:ext cx="41230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/>
              <a:t>Participación en otros espacios</a:t>
            </a:r>
            <a:endParaRPr lang="es-CL" sz="2400" b="1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9A7F4161-AC75-47D1-A33C-B8C4649E91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7730" y="178872"/>
            <a:ext cx="1457070" cy="1322947"/>
          </a:xfrm>
          <a:prstGeom prst="rect">
            <a:avLst/>
          </a:prstGeom>
        </p:spPr>
      </p:pic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xmlns="" id="{430B36C0-E79D-49A9-9F8C-6E5EF52703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6086760"/>
              </p:ext>
            </p:extLst>
          </p:nvPr>
        </p:nvGraphicFramePr>
        <p:xfrm>
          <a:off x="1683026" y="2072861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94886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D5807D16-8F9B-46F4-9138-941946E76353}"/>
              </a:ext>
            </a:extLst>
          </p:cNvPr>
          <p:cNvSpPr txBox="1"/>
          <p:nvPr/>
        </p:nvSpPr>
        <p:spPr>
          <a:xfrm>
            <a:off x="2707835" y="840345"/>
            <a:ext cx="1864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/>
              <a:t>Facilitadores </a:t>
            </a:r>
            <a:endParaRPr lang="es-CL" sz="2400" b="1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327F8140-37DD-4FA1-BCCD-1773A83346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7730" y="178872"/>
            <a:ext cx="1457070" cy="1322947"/>
          </a:xfrm>
          <a:prstGeom prst="rect">
            <a:avLst/>
          </a:prstGeom>
        </p:spPr>
      </p:pic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xmlns="" id="{F427F485-9B26-415A-894C-FAD8640627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2104563"/>
              </p:ext>
            </p:extLst>
          </p:nvPr>
        </p:nvGraphicFramePr>
        <p:xfrm>
          <a:off x="2199861" y="201985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86989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793515A7-2CC4-4137-8995-5FA759643269}"/>
              </a:ext>
            </a:extLst>
          </p:cNvPr>
          <p:cNvSpPr txBox="1"/>
          <p:nvPr/>
        </p:nvSpPr>
        <p:spPr>
          <a:xfrm>
            <a:off x="2531165" y="980662"/>
            <a:ext cx="24151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/>
              <a:t>Obstaculizadores</a:t>
            </a:r>
            <a:r>
              <a:rPr lang="es-ES" dirty="0"/>
              <a:t> </a:t>
            </a:r>
            <a:endParaRPr lang="es-CL" dirty="0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xmlns="" id="{D6662F0D-8FEC-4DFA-BAE4-FFFFE13E28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3995751"/>
              </p:ext>
            </p:extLst>
          </p:nvPr>
        </p:nvGraphicFramePr>
        <p:xfrm>
          <a:off x="1842052" y="1669774"/>
          <a:ext cx="7156173" cy="50225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5B1EFEE6-C2F3-499B-A12B-7D4AFCAD85A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17730" y="178872"/>
            <a:ext cx="1457070" cy="132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7554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2913</TotalTime>
  <Words>303</Words>
  <Application>Microsoft Macintosh PowerPoint</Application>
  <PresentationFormat>Presentación en pantalla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Marcela  Correa Benguria</dc:creator>
  <cp:lastModifiedBy>Andrea Cabezón</cp:lastModifiedBy>
  <cp:revision>202</cp:revision>
  <cp:lastPrinted>2017-09-04T19:36:56Z</cp:lastPrinted>
  <dcterms:created xsi:type="dcterms:W3CDTF">2017-07-05T15:58:10Z</dcterms:created>
  <dcterms:modified xsi:type="dcterms:W3CDTF">2019-04-09T13:56:34Z</dcterms:modified>
</cp:coreProperties>
</file>