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61" r:id="rId4"/>
    <p:sldId id="262" r:id="rId5"/>
    <p:sldId id="281" r:id="rId6"/>
    <p:sldId id="285" r:id="rId7"/>
    <p:sldId id="286" r:id="rId8"/>
    <p:sldId id="289" r:id="rId9"/>
    <p:sldId id="288" r:id="rId10"/>
    <p:sldId id="272" r:id="rId11"/>
    <p:sldId id="278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nserción Social" initials="R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9C792-10FE-4A3C-BFA6-8C89D81294A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ABA0B7-6944-40B4-A587-ED2B84FFA2B3}">
      <dgm:prSet phldrT="[Texto]"/>
      <dgm:spPr>
        <a:xfrm>
          <a:off x="4624189" y="601"/>
          <a:ext cx="1577504" cy="78875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Dirección de Seguridad, Prevención y Participación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B1B621F-2949-40B1-B0BD-6B51E14C8716}" type="parTrans" cxnId="{68AAF313-677B-4467-A031-1BB4BAE982F5}">
      <dgm:prSet/>
      <dgm:spPr/>
      <dgm:t>
        <a:bodyPr/>
        <a:lstStyle/>
        <a:p>
          <a:endParaRPr lang="es-ES"/>
        </a:p>
      </dgm:t>
    </dgm:pt>
    <dgm:pt modelId="{75E53847-E202-4B2B-AEFE-FDA8AD2E16BA}" type="sibTrans" cxnId="{68AAF313-677B-4467-A031-1BB4BAE982F5}">
      <dgm:prSet/>
      <dgm:spPr/>
      <dgm:t>
        <a:bodyPr/>
        <a:lstStyle/>
        <a:p>
          <a:endParaRPr lang="es-ES"/>
        </a:p>
      </dgm:t>
    </dgm:pt>
    <dgm:pt modelId="{BB9C5922-33CB-4B3C-93DA-54231752CABC}" type="asst">
      <dgm:prSet phldrT="[Texto]"/>
      <dgm:spPr>
        <a:xfrm>
          <a:off x="3669799" y="1120629"/>
          <a:ext cx="1577504" cy="78875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Gestión Interna</a:t>
          </a:r>
        </a:p>
      </dgm:t>
    </dgm:pt>
    <dgm:pt modelId="{B06DDBFB-9D7D-4080-A5B4-935393DBAF19}" type="parTrans" cxnId="{F22B669C-C66D-4567-B423-ECD15EED6C5D}">
      <dgm:prSet/>
      <dgm:spPr>
        <a:xfrm>
          <a:off x="5247304" y="789353"/>
          <a:ext cx="165637" cy="72565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7160FE6A-ECA8-4EBD-97FD-611863ED07D7}" type="sibTrans" cxnId="{F22B669C-C66D-4567-B423-ECD15EED6C5D}">
      <dgm:prSet/>
      <dgm:spPr/>
      <dgm:t>
        <a:bodyPr/>
        <a:lstStyle/>
        <a:p>
          <a:endParaRPr lang="es-ES"/>
        </a:p>
      </dgm:t>
    </dgm:pt>
    <dgm:pt modelId="{C620DDD0-4E84-4EEE-A8A0-DF728F2AC227}">
      <dgm:prSet phldrT="[Texto]"/>
      <dgm:spPr>
        <a:xfrm>
          <a:off x="2451039" y="2240657"/>
          <a:ext cx="1577504" cy="788752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Prevención Social y Asistencia a víctimas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CBA97A-F51B-4859-81A0-3A98D699A24B}" type="parTrans" cxnId="{564FBEB7-4FE1-4CAA-9600-AD94D6DD11FB}">
      <dgm:prSet/>
      <dgm:spPr>
        <a:xfrm>
          <a:off x="3239791" y="789353"/>
          <a:ext cx="2173150" cy="145130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9846E5D-9C88-40A8-A060-825ED6BC8C3E}" type="sibTrans" cxnId="{564FBEB7-4FE1-4CAA-9600-AD94D6DD11FB}">
      <dgm:prSet/>
      <dgm:spPr/>
      <dgm:t>
        <a:bodyPr/>
        <a:lstStyle/>
        <a:p>
          <a:endParaRPr lang="es-ES"/>
        </a:p>
      </dgm:t>
    </dgm:pt>
    <dgm:pt modelId="{076967B1-2603-4E74-9A6E-B7BD4ACC0667}">
      <dgm:prSet phldrT="[Texto]"/>
      <dgm:spPr>
        <a:xfrm>
          <a:off x="4888559" y="2240657"/>
          <a:ext cx="1577504" cy="788752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Estudios y Prevención Situacional del Delito</a:t>
          </a:r>
        </a:p>
      </dgm:t>
    </dgm:pt>
    <dgm:pt modelId="{83437D9B-A345-4B9F-811E-5BAF8E0B3CD5}" type="parTrans" cxnId="{4911F63C-1E06-4A42-B6CC-C6D571216E9B}">
      <dgm:prSet/>
      <dgm:spPr>
        <a:xfrm>
          <a:off x="5412942" y="789353"/>
          <a:ext cx="264370" cy="145130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558AC784-56E5-4503-A4A1-A15FD3E8E7C0}" type="sibTrans" cxnId="{4911F63C-1E06-4A42-B6CC-C6D571216E9B}">
      <dgm:prSet/>
      <dgm:spPr/>
      <dgm:t>
        <a:bodyPr/>
        <a:lstStyle/>
        <a:p>
          <a:endParaRPr lang="es-ES"/>
        </a:p>
      </dgm:t>
    </dgm:pt>
    <dgm:pt modelId="{D08737E6-4434-4A54-96E4-DAB00D16C547}" type="asst">
      <dgm:prSet/>
      <dgm:spPr>
        <a:xfrm>
          <a:off x="1559197" y="3590729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OPD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F19BDE3-0187-4C7A-9A5C-501C610A019F}" type="parTrans" cxnId="{02527175-3DDB-4160-A2AA-0FF97E8CF380}">
      <dgm:prSet/>
      <dgm:spPr>
        <a:xfrm>
          <a:off x="3074153" y="3029409"/>
          <a:ext cx="165637" cy="72565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C7C69CAC-585B-484B-BB2B-77E1D1075AFD}" type="sibTrans" cxnId="{02527175-3DDB-4160-A2AA-0FF97E8CF380}">
      <dgm:prSet/>
      <dgm:spPr/>
      <dgm:t>
        <a:bodyPr/>
        <a:lstStyle/>
        <a:p>
          <a:endParaRPr lang="es-ES"/>
        </a:p>
      </dgm:t>
    </dgm:pt>
    <dgm:pt modelId="{394808AC-D09B-409D-9CAB-4162DDEA301A}" type="asst">
      <dgm:prSet/>
      <dgm:spPr>
        <a:xfrm>
          <a:off x="3436703" y="3590729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EDT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71F629-3C0A-4648-9812-B21214D5642B}" type="parTrans" cxnId="{EAEADD13-D7EE-49B2-99D7-4B1B26E57A31}">
      <dgm:prSet/>
      <dgm:spPr>
        <a:xfrm>
          <a:off x="3239791" y="3029409"/>
          <a:ext cx="196911" cy="72565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81F18A0E-5E8D-4342-9CC7-7D5984F1F7F5}" type="sibTrans" cxnId="{EAEADD13-D7EE-49B2-99D7-4B1B26E57A31}">
      <dgm:prSet/>
      <dgm:spPr/>
      <dgm:t>
        <a:bodyPr/>
        <a:lstStyle/>
        <a:p>
          <a:endParaRPr lang="es-ES"/>
        </a:p>
      </dgm:t>
    </dgm:pt>
    <dgm:pt modelId="{67C21900-A168-4A2E-959B-9EC815759A34}" type="asst">
      <dgm:prSet/>
      <dgm:spPr>
        <a:xfrm>
          <a:off x="3436703" y="4146909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Terapia Multisistémica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38BDD0-27A2-4B21-8F1F-4C91058FAE06}" type="parTrans" cxnId="{9533D1AB-32CE-4FA1-AFB9-186AA2E14344}">
      <dgm:prSet/>
      <dgm:spPr>
        <a:xfrm>
          <a:off x="3239791" y="3029409"/>
          <a:ext cx="196911" cy="128183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613C58FF-37BF-4045-860B-6628B42A7A22}" type="sibTrans" cxnId="{9533D1AB-32CE-4FA1-AFB9-186AA2E14344}">
      <dgm:prSet/>
      <dgm:spPr/>
      <dgm:t>
        <a:bodyPr/>
        <a:lstStyle/>
        <a:p>
          <a:endParaRPr lang="es-ES"/>
        </a:p>
      </dgm:t>
    </dgm:pt>
    <dgm:pt modelId="{57494C02-59AB-46CD-8C2F-50F521AE23A0}" type="asst">
      <dgm:prSet/>
      <dgm:spPr>
        <a:xfrm>
          <a:off x="1559197" y="4707468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8ACCC4-D2B4-4E20-AFD8-3AD2C564C93B}" type="parTrans" cxnId="{63DD3AA9-E2B1-4EE7-BEAA-6AF626B67856}">
      <dgm:prSet/>
      <dgm:spPr>
        <a:xfrm>
          <a:off x="3074153" y="3029409"/>
          <a:ext cx="165637" cy="184239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5EA001CF-77E1-494B-B3FC-E3D5D38E2A91}" type="sibTrans" cxnId="{63DD3AA9-E2B1-4EE7-BEAA-6AF626B67856}">
      <dgm:prSet/>
      <dgm:spPr/>
      <dgm:t>
        <a:bodyPr/>
        <a:lstStyle/>
        <a:p>
          <a:endParaRPr lang="es-ES"/>
        </a:p>
      </dgm:t>
    </dgm:pt>
    <dgm:pt modelId="{17AA79B9-154D-46DB-928A-E81A88C2A512}" type="asst">
      <dgm:prSet/>
      <dgm:spPr>
        <a:xfrm>
          <a:off x="3436703" y="4707468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Previene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A1BEA98-5DBE-498A-AD58-816690C1A249}" type="parTrans" cxnId="{38077AAB-CDDA-40F3-9943-A1C664839C5D}">
      <dgm:prSet/>
      <dgm:spPr>
        <a:xfrm>
          <a:off x="3239791" y="3029409"/>
          <a:ext cx="196911" cy="184239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F2894B1C-EB76-4CF8-A280-79D4423B24AE}" type="sibTrans" cxnId="{38077AAB-CDDA-40F3-9943-A1C664839C5D}">
      <dgm:prSet/>
      <dgm:spPr/>
      <dgm:t>
        <a:bodyPr/>
        <a:lstStyle/>
        <a:p>
          <a:endParaRPr lang="es-ES"/>
        </a:p>
      </dgm:t>
    </dgm:pt>
    <dgm:pt modelId="{E234341E-7B03-4347-A0F0-BCAD2F5B5233}" type="asst">
      <dgm:prSet/>
      <dgm:spPr>
        <a:xfrm>
          <a:off x="1559197" y="5268034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Centro de la Mujer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24E383C-AD13-48DB-8A1F-A20F230948CB}" type="parTrans" cxnId="{97878EA5-F020-4623-9310-FA83E5A7E962}">
      <dgm:prSet/>
      <dgm:spPr>
        <a:xfrm>
          <a:off x="3074153" y="3029409"/>
          <a:ext cx="165637" cy="240295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C90E503-E039-405C-9882-1EBF36723AE9}" type="sibTrans" cxnId="{97878EA5-F020-4623-9310-FA83E5A7E962}">
      <dgm:prSet/>
      <dgm:spPr/>
      <dgm:t>
        <a:bodyPr/>
        <a:lstStyle/>
        <a:p>
          <a:endParaRPr lang="es-ES"/>
        </a:p>
      </dgm:t>
    </dgm:pt>
    <dgm:pt modelId="{169A7A8C-AE44-473C-A598-EB0CA349ABF3}" type="asst">
      <dgm:prSet/>
      <dgm:spPr>
        <a:xfrm>
          <a:off x="3436703" y="5268034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HEVPA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A93416-A7BA-41B5-A996-99B0864096FC}" type="parTrans" cxnId="{31BBF3C2-6BF2-449B-8360-77AFAB589633}">
      <dgm:prSet/>
      <dgm:spPr>
        <a:xfrm>
          <a:off x="3239791" y="3029409"/>
          <a:ext cx="196911" cy="240295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9C4131CD-4CA5-41DA-8F05-16523C59EEBB}" type="sibTrans" cxnId="{31BBF3C2-6BF2-449B-8360-77AFAB589633}">
      <dgm:prSet/>
      <dgm:spPr/>
      <dgm:t>
        <a:bodyPr/>
        <a:lstStyle/>
        <a:p>
          <a:endParaRPr lang="es-ES"/>
        </a:p>
      </dgm:t>
    </dgm:pt>
    <dgm:pt modelId="{93F43549-C7AF-44BD-AC15-58B992A072DD}">
      <dgm:prSet/>
      <dgm:spPr>
        <a:xfrm rot="10800000" flipV="1">
          <a:off x="3438415" y="5917599"/>
          <a:ext cx="1577504" cy="268120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Siguiente Estación 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66E7BE-CF1B-4B74-A17F-B79C58E7FA70}" type="parTrans" cxnId="{150D3CCA-5903-451B-80A4-07BA53E563B1}">
      <dgm:prSet/>
      <dgm:spPr>
        <a:xfrm>
          <a:off x="3239791" y="3029409"/>
          <a:ext cx="198623" cy="302224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364BD22-B4E8-4A43-9CC4-7B52460A8E6B}" type="sibTrans" cxnId="{150D3CCA-5903-451B-80A4-07BA53E563B1}">
      <dgm:prSet/>
      <dgm:spPr/>
      <dgm:t>
        <a:bodyPr/>
        <a:lstStyle/>
        <a:p>
          <a:endParaRPr lang="es-CL"/>
        </a:p>
      </dgm:t>
    </dgm:pt>
    <dgm:pt modelId="{21D42DEF-854E-4AE3-BDE5-B1AF6B8DF18D}">
      <dgm:prSet/>
      <dgm:spPr>
        <a:xfrm>
          <a:off x="5282935" y="3360685"/>
          <a:ext cx="1577504" cy="325234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Estudios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A445FC-F485-4093-9D64-012512BF8940}" type="parTrans" cxnId="{893F82FD-8737-41C2-9242-7F44EB06875D}">
      <dgm:prSet/>
      <dgm:spPr>
        <a:xfrm>
          <a:off x="5046310" y="3029409"/>
          <a:ext cx="236625" cy="49389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B658F212-EA2F-434A-9984-52C264AE6996}" type="sibTrans" cxnId="{893F82FD-8737-41C2-9242-7F44EB06875D}">
      <dgm:prSet/>
      <dgm:spPr/>
      <dgm:t>
        <a:bodyPr/>
        <a:lstStyle/>
        <a:p>
          <a:endParaRPr lang="es-CL"/>
        </a:p>
      </dgm:t>
    </dgm:pt>
    <dgm:pt modelId="{B0B006C1-8ACA-4EE4-B75E-61928B8BB7C2}">
      <dgm:prSet/>
      <dgm:spPr>
        <a:xfrm>
          <a:off x="5282935" y="4017195"/>
          <a:ext cx="1577504" cy="479742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Prevención Situacional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54465E-E843-46EA-AACF-41B3B2432B5E}" type="parTrans" cxnId="{359E3A52-D3F2-42C3-B13A-265F89C01D4C}">
      <dgm:prSet/>
      <dgm:spPr>
        <a:xfrm>
          <a:off x="5046310" y="3029409"/>
          <a:ext cx="236625" cy="122765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0DBDAB58-0FBA-423E-864C-A18D045F3C6A}" type="sibTrans" cxnId="{359E3A52-D3F2-42C3-B13A-265F89C01D4C}">
      <dgm:prSet/>
      <dgm:spPr/>
      <dgm:t>
        <a:bodyPr/>
        <a:lstStyle/>
        <a:p>
          <a:endParaRPr lang="es-CL"/>
        </a:p>
      </dgm:t>
    </dgm:pt>
    <dgm:pt modelId="{46D2AD6B-E6C8-4BB2-85E6-43B0DE8AA022}">
      <dgm:prSet/>
      <dgm:spPr>
        <a:xfrm>
          <a:off x="6924408" y="2244175"/>
          <a:ext cx="1577504" cy="788752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Seguridad Comunitaria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D2BBF94-596A-4147-B830-D0516661DA68}" type="parTrans" cxnId="{A2971B46-B013-4E6D-971A-9E9802E48A16}">
      <dgm:prSet/>
      <dgm:spPr>
        <a:xfrm>
          <a:off x="5412942" y="789353"/>
          <a:ext cx="2300218" cy="1454821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73BBC6A0-6D3C-4A24-9ED6-E3822E21CD30}" type="sibTrans" cxnId="{A2971B46-B013-4E6D-971A-9E9802E48A16}">
      <dgm:prSet/>
      <dgm:spPr/>
      <dgm:t>
        <a:bodyPr/>
        <a:lstStyle/>
        <a:p>
          <a:endParaRPr lang="es-CL"/>
        </a:p>
      </dgm:t>
    </dgm:pt>
    <dgm:pt modelId="{D7A7F178-E0AE-4537-A3B1-C3F611F8B758}">
      <dgm:prSet/>
      <dgm:spPr>
        <a:xfrm>
          <a:off x="7191716" y="3360685"/>
          <a:ext cx="1577504" cy="325234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Fiscalización 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9AAA05-3CA2-42CC-9CA3-5EFD83E2FA87}" type="parTrans" cxnId="{22CB1299-06CA-481E-B621-2B8E44A05454}">
      <dgm:prSet/>
      <dgm:spPr>
        <a:xfrm>
          <a:off x="7082158" y="3032927"/>
          <a:ext cx="109557" cy="490375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6E636DB3-35AD-4C53-BC29-46042185E8C0}" type="sibTrans" cxnId="{22CB1299-06CA-481E-B621-2B8E44A05454}">
      <dgm:prSet/>
      <dgm:spPr/>
      <dgm:t>
        <a:bodyPr/>
        <a:lstStyle/>
        <a:p>
          <a:endParaRPr lang="es-CL"/>
        </a:p>
      </dgm:t>
    </dgm:pt>
    <dgm:pt modelId="{0757C3C3-BA12-42DA-96F4-13CD11EAA9D3}">
      <dgm:prSet/>
      <dgm:spPr>
        <a:xfrm>
          <a:off x="7191716" y="4017195"/>
          <a:ext cx="1577504" cy="290670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CCTV</a:t>
          </a:r>
          <a:endParaRPr lang="es-CL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EBCE03-4198-4021-A98D-A43057281E5E}" type="parTrans" cxnId="{C1DBD7FB-1E3E-481C-AC27-2A51A39A6C46}">
      <dgm:prSet/>
      <dgm:spPr>
        <a:xfrm>
          <a:off x="7082158" y="3032927"/>
          <a:ext cx="109557" cy="112960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CD349C15-4011-4BAB-97F9-097D799B90B0}" type="sibTrans" cxnId="{C1DBD7FB-1E3E-481C-AC27-2A51A39A6C46}">
      <dgm:prSet/>
      <dgm:spPr/>
      <dgm:t>
        <a:bodyPr/>
        <a:lstStyle/>
        <a:p>
          <a:endParaRPr lang="es-CL"/>
        </a:p>
      </dgm:t>
    </dgm:pt>
    <dgm:pt modelId="{3F798F69-D1D8-4095-8EAA-1AE2682A9919}">
      <dgm:prSet/>
      <dgm:spPr>
        <a:xfrm>
          <a:off x="7191716" y="4639142"/>
          <a:ext cx="1577504" cy="368205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C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Gestión Territorial</a:t>
          </a:r>
          <a:endParaRPr lang="es-C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1D9F014-64FB-4389-9402-AAC41375C514}" type="parTrans" cxnId="{FEF7B850-EA98-4BA6-B46F-4EF875248358}">
      <dgm:prSet/>
      <dgm:spPr>
        <a:xfrm>
          <a:off x="7082158" y="3032927"/>
          <a:ext cx="109557" cy="1790317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CL"/>
        </a:p>
      </dgm:t>
    </dgm:pt>
    <dgm:pt modelId="{CDCC630D-FE06-44FC-84AA-72AC3045E23F}" type="sibTrans" cxnId="{FEF7B850-EA98-4BA6-B46F-4EF875248358}">
      <dgm:prSet/>
      <dgm:spPr/>
      <dgm:t>
        <a:bodyPr/>
        <a:lstStyle/>
        <a:p>
          <a:endParaRPr lang="es-CL"/>
        </a:p>
      </dgm:t>
    </dgm:pt>
    <dgm:pt modelId="{1ABAFA5C-D2BD-42AF-8206-21D20B8A3EAA}" type="asst">
      <dgm:prSet/>
      <dgm:spPr>
        <a:xfrm>
          <a:off x="1559197" y="4146909"/>
          <a:ext cx="1514956" cy="328665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5E7B5E4-FC9D-407D-B27D-A29917C06E3A}" type="sibTrans" cxnId="{B6DEA0BE-2977-412A-AC1A-BEFE414B6126}">
      <dgm:prSet/>
      <dgm:spPr/>
      <dgm:t>
        <a:bodyPr/>
        <a:lstStyle/>
        <a:p>
          <a:endParaRPr lang="es-ES"/>
        </a:p>
      </dgm:t>
    </dgm:pt>
    <dgm:pt modelId="{E4270C27-F4FF-419A-893A-E77CB9888672}" type="parTrans" cxnId="{B6DEA0BE-2977-412A-AC1A-BEFE414B6126}">
      <dgm:prSet/>
      <dgm:spPr>
        <a:xfrm>
          <a:off x="3074153" y="3029409"/>
          <a:ext cx="165637" cy="1281832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FF6C4BE5-C05A-41CB-90D8-64D7E19450FC}" type="pres">
      <dgm:prSet presAssocID="{ADE9C792-10FE-4A3C-BFA6-8C89D81294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D99115E7-6727-4CC9-8FB4-1B0611A0E9CC}" type="pres">
      <dgm:prSet presAssocID="{6CABA0B7-6944-40B4-A587-ED2B84FFA2B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A5B75E44-9179-4C06-811E-7A111C343A1E}" type="pres">
      <dgm:prSet presAssocID="{6CABA0B7-6944-40B4-A587-ED2B84FFA2B3}" presName="rootComposite1" presStyleCnt="0"/>
      <dgm:spPr/>
      <dgm:t>
        <a:bodyPr/>
        <a:lstStyle/>
        <a:p>
          <a:endParaRPr lang="es-CL"/>
        </a:p>
      </dgm:t>
    </dgm:pt>
    <dgm:pt modelId="{85ADECB3-3B7A-4D17-A50E-77270236416F}" type="pres">
      <dgm:prSet presAssocID="{6CABA0B7-6944-40B4-A587-ED2B84FFA2B3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3E4AF49-514C-45CC-9EEF-BEE5D477B8D6}" type="pres">
      <dgm:prSet presAssocID="{6CABA0B7-6944-40B4-A587-ED2B84FFA2B3}" presName="rootConnector1" presStyleLbl="node1" presStyleIdx="0" presStyleCnt="0"/>
      <dgm:spPr/>
      <dgm:t>
        <a:bodyPr/>
        <a:lstStyle/>
        <a:p>
          <a:endParaRPr lang="es-CL"/>
        </a:p>
      </dgm:t>
    </dgm:pt>
    <dgm:pt modelId="{FD523811-3A8B-4FB8-8AB0-C90618B41B93}" type="pres">
      <dgm:prSet presAssocID="{6CABA0B7-6944-40B4-A587-ED2B84FFA2B3}" presName="hierChild2" presStyleCnt="0"/>
      <dgm:spPr/>
      <dgm:t>
        <a:bodyPr/>
        <a:lstStyle/>
        <a:p>
          <a:endParaRPr lang="es-CL"/>
        </a:p>
      </dgm:t>
    </dgm:pt>
    <dgm:pt modelId="{63AAB756-B597-478E-A289-26FB5D414FCB}" type="pres">
      <dgm:prSet presAssocID="{D9CBA97A-F51B-4859-81A0-3A98D699A24B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2173150" y="0"/>
              </a:moveTo>
              <a:lnTo>
                <a:pt x="2173150" y="1285666"/>
              </a:lnTo>
              <a:lnTo>
                <a:pt x="0" y="1285666"/>
              </a:lnTo>
              <a:lnTo>
                <a:pt x="0" y="1451304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16E8A0FF-4254-442A-8045-C35E0BCEAF74}" type="pres">
      <dgm:prSet presAssocID="{C620DDD0-4E84-4EEE-A8A0-DF728F2AC22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757D162A-3649-46F6-8976-DA8A2D6CF8E4}" type="pres">
      <dgm:prSet presAssocID="{C620DDD0-4E84-4EEE-A8A0-DF728F2AC227}" presName="rootComposite" presStyleCnt="0"/>
      <dgm:spPr/>
      <dgm:t>
        <a:bodyPr/>
        <a:lstStyle/>
        <a:p>
          <a:endParaRPr lang="es-CL"/>
        </a:p>
      </dgm:t>
    </dgm:pt>
    <dgm:pt modelId="{1A769E4E-E532-47C6-A1E5-337EF2771E69}" type="pres">
      <dgm:prSet presAssocID="{C620DDD0-4E84-4EEE-A8A0-DF728F2AC227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8D9AFEA-8505-4744-9AD4-51349BDC81AF}" type="pres">
      <dgm:prSet presAssocID="{C620DDD0-4E84-4EEE-A8A0-DF728F2AC227}" presName="rootConnector" presStyleLbl="node2" presStyleIdx="0" presStyleCnt="3"/>
      <dgm:spPr/>
      <dgm:t>
        <a:bodyPr/>
        <a:lstStyle/>
        <a:p>
          <a:endParaRPr lang="es-CL"/>
        </a:p>
      </dgm:t>
    </dgm:pt>
    <dgm:pt modelId="{4254454E-66BB-449B-8155-AE28AC37F370}" type="pres">
      <dgm:prSet presAssocID="{C620DDD0-4E84-4EEE-A8A0-DF728F2AC227}" presName="hierChild4" presStyleCnt="0"/>
      <dgm:spPr/>
      <dgm:t>
        <a:bodyPr/>
        <a:lstStyle/>
        <a:p>
          <a:endParaRPr lang="es-CL"/>
        </a:p>
      </dgm:t>
    </dgm:pt>
    <dgm:pt modelId="{B7CCEF99-27A1-4FFE-92D3-79838AC76592}" type="pres">
      <dgm:prSet presAssocID="{FC66E7BE-CF1B-4B74-A17F-B79C58E7FA70}" presName="Name37" presStyleLbl="parChTrans1D3" presStyleIdx="0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249"/>
              </a:lnTo>
              <a:lnTo>
                <a:pt x="198623" y="3022249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35F2F015-33AA-46FB-BFEC-EA3FD42D3DFF}" type="pres">
      <dgm:prSet presAssocID="{93F43549-C7AF-44BD-AC15-58B992A072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46EBB07E-B2E7-4F86-8769-3FE637C7E397}" type="pres">
      <dgm:prSet presAssocID="{93F43549-C7AF-44BD-AC15-58B992A072DD}" presName="rootComposite" presStyleCnt="0"/>
      <dgm:spPr/>
      <dgm:t>
        <a:bodyPr/>
        <a:lstStyle/>
        <a:p>
          <a:endParaRPr lang="es-CL"/>
        </a:p>
      </dgm:t>
    </dgm:pt>
    <dgm:pt modelId="{B2032D29-D037-4667-B478-21C152872472}" type="pres">
      <dgm:prSet presAssocID="{93F43549-C7AF-44BD-AC15-58B992A072DD}" presName="rootText" presStyleLbl="node3" presStyleIdx="0" presStyleCnt="6" custAng="10800000" custFlipVert="1" custScaleY="33993" custLinFactY="-100000" custLinFactNeighborX="-2409" custLinFactNeighborY="-14382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E98272D0-E1C6-43F9-B8B8-E7B2A16D1F9D}" type="pres">
      <dgm:prSet presAssocID="{93F43549-C7AF-44BD-AC15-58B992A072DD}" presName="rootConnector" presStyleLbl="node3" presStyleIdx="0" presStyleCnt="6"/>
      <dgm:spPr/>
      <dgm:t>
        <a:bodyPr/>
        <a:lstStyle/>
        <a:p>
          <a:endParaRPr lang="es-CL"/>
        </a:p>
      </dgm:t>
    </dgm:pt>
    <dgm:pt modelId="{7F2D4D12-2BEB-40E6-ACFE-D96B40F72871}" type="pres">
      <dgm:prSet presAssocID="{93F43549-C7AF-44BD-AC15-58B992A072DD}" presName="hierChild4" presStyleCnt="0"/>
      <dgm:spPr/>
      <dgm:t>
        <a:bodyPr/>
        <a:lstStyle/>
        <a:p>
          <a:endParaRPr lang="es-CL"/>
        </a:p>
      </dgm:t>
    </dgm:pt>
    <dgm:pt modelId="{C6D060F4-EC54-43F3-A8E6-E04E6F402D87}" type="pres">
      <dgm:prSet presAssocID="{93F43549-C7AF-44BD-AC15-58B992A072DD}" presName="hierChild5" presStyleCnt="0"/>
      <dgm:spPr/>
      <dgm:t>
        <a:bodyPr/>
        <a:lstStyle/>
        <a:p>
          <a:endParaRPr lang="es-CL"/>
        </a:p>
      </dgm:t>
    </dgm:pt>
    <dgm:pt modelId="{88F82EA6-DEC1-4DD6-9CA0-CF167705E52A}" type="pres">
      <dgm:prSet presAssocID="{C620DDD0-4E84-4EEE-A8A0-DF728F2AC227}" presName="hierChild5" presStyleCnt="0"/>
      <dgm:spPr/>
      <dgm:t>
        <a:bodyPr/>
        <a:lstStyle/>
        <a:p>
          <a:endParaRPr lang="es-CL"/>
        </a:p>
      </dgm:t>
    </dgm:pt>
    <dgm:pt modelId="{A6FAD105-534A-41E0-9B23-68D12EB5D021}" type="pres">
      <dgm:prSet presAssocID="{9F19BDE3-0187-4C7A-9A5C-501C610A019F}" presName="Name111" presStyleLbl="parChTrans1D3" presStyleIdx="1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725652"/>
              </a:lnTo>
              <a:lnTo>
                <a:pt x="0" y="725652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112DB6E1-ADC9-4356-9E7A-DC19DD17EF67}" type="pres">
      <dgm:prSet presAssocID="{D08737E6-4434-4A54-96E4-DAB00D16C547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035451E5-B4A2-4B8A-A653-A83EF04D6E1E}" type="pres">
      <dgm:prSet presAssocID="{D08737E6-4434-4A54-96E4-DAB00D16C547}" presName="rootComposite3" presStyleCnt="0"/>
      <dgm:spPr/>
      <dgm:t>
        <a:bodyPr/>
        <a:lstStyle/>
        <a:p>
          <a:endParaRPr lang="es-CL"/>
        </a:p>
      </dgm:t>
    </dgm:pt>
    <dgm:pt modelId="{DFB66A67-99DF-4801-BE94-475942A9813C}" type="pres">
      <dgm:prSet presAssocID="{D08737E6-4434-4A54-96E4-DAB00D16C547}" presName="rootText3" presStyleLbl="asst2" presStyleIdx="0" presStyleCnt="8" custScaleX="96035" custScaleY="4166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2227DF82-D558-4767-A96D-B861CAEA484E}" type="pres">
      <dgm:prSet presAssocID="{D08737E6-4434-4A54-96E4-DAB00D16C547}" presName="rootConnector3" presStyleLbl="asst2" presStyleIdx="0" presStyleCnt="8"/>
      <dgm:spPr/>
      <dgm:t>
        <a:bodyPr/>
        <a:lstStyle/>
        <a:p>
          <a:endParaRPr lang="es-CL"/>
        </a:p>
      </dgm:t>
    </dgm:pt>
    <dgm:pt modelId="{8263AD14-25C0-4CA5-AA2C-E810498CD6CE}" type="pres">
      <dgm:prSet presAssocID="{D08737E6-4434-4A54-96E4-DAB00D16C547}" presName="hierChild6" presStyleCnt="0"/>
      <dgm:spPr/>
      <dgm:t>
        <a:bodyPr/>
        <a:lstStyle/>
        <a:p>
          <a:endParaRPr lang="es-CL"/>
        </a:p>
      </dgm:t>
    </dgm:pt>
    <dgm:pt modelId="{DF0550D8-1161-4760-967C-FB9A3CB61981}" type="pres">
      <dgm:prSet presAssocID="{D08737E6-4434-4A54-96E4-DAB00D16C547}" presName="hierChild7" presStyleCnt="0"/>
      <dgm:spPr/>
      <dgm:t>
        <a:bodyPr/>
        <a:lstStyle/>
        <a:p>
          <a:endParaRPr lang="es-CL"/>
        </a:p>
      </dgm:t>
    </dgm:pt>
    <dgm:pt modelId="{FC8A7FE6-0186-49C2-88E1-D4D655951142}" type="pres">
      <dgm:prSet presAssocID="{DD71F629-3C0A-4648-9812-B21214D5642B}" presName="Name111" presStyleLbl="parChTrans1D3" presStyleIdx="2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652"/>
              </a:lnTo>
              <a:lnTo>
                <a:pt x="196911" y="725652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C6635BF2-A207-4995-AC75-17AF63B74912}" type="pres">
      <dgm:prSet presAssocID="{394808AC-D09B-409D-9CAB-4162DDEA301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A324521D-BC97-4D77-94CC-78EE9CFE768D}" type="pres">
      <dgm:prSet presAssocID="{394808AC-D09B-409D-9CAB-4162DDEA301A}" presName="rootComposite3" presStyleCnt="0"/>
      <dgm:spPr/>
      <dgm:t>
        <a:bodyPr/>
        <a:lstStyle/>
        <a:p>
          <a:endParaRPr lang="es-CL"/>
        </a:p>
      </dgm:t>
    </dgm:pt>
    <dgm:pt modelId="{10FA92CE-17A6-49F5-BF8F-488D1658B5CD}" type="pres">
      <dgm:prSet presAssocID="{394808AC-D09B-409D-9CAB-4162DDEA301A}" presName="rootText3" presStyleLbl="asst2" presStyleIdx="1" presStyleCnt="8" custScaleX="96035" custScaleY="4166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D5BBF9E5-9676-47D5-B33D-6BBDBF5A832B}" type="pres">
      <dgm:prSet presAssocID="{394808AC-D09B-409D-9CAB-4162DDEA301A}" presName="rootConnector3" presStyleLbl="asst2" presStyleIdx="1" presStyleCnt="8"/>
      <dgm:spPr/>
      <dgm:t>
        <a:bodyPr/>
        <a:lstStyle/>
        <a:p>
          <a:endParaRPr lang="es-CL"/>
        </a:p>
      </dgm:t>
    </dgm:pt>
    <dgm:pt modelId="{7DDE32C3-2DCE-4AA4-B3B9-4D88066CA51B}" type="pres">
      <dgm:prSet presAssocID="{394808AC-D09B-409D-9CAB-4162DDEA301A}" presName="hierChild6" presStyleCnt="0"/>
      <dgm:spPr/>
      <dgm:t>
        <a:bodyPr/>
        <a:lstStyle/>
        <a:p>
          <a:endParaRPr lang="es-CL"/>
        </a:p>
      </dgm:t>
    </dgm:pt>
    <dgm:pt modelId="{82595B99-4898-409D-9095-5420B9D1AFE1}" type="pres">
      <dgm:prSet presAssocID="{394808AC-D09B-409D-9CAB-4162DDEA301A}" presName="hierChild7" presStyleCnt="0"/>
      <dgm:spPr/>
      <dgm:t>
        <a:bodyPr/>
        <a:lstStyle/>
        <a:p>
          <a:endParaRPr lang="es-CL"/>
        </a:p>
      </dgm:t>
    </dgm:pt>
    <dgm:pt modelId="{0B9E3577-D987-4F77-B200-9BE872D5D03E}" type="pres">
      <dgm:prSet presAssocID="{E4270C27-F4FF-419A-893A-E77CB9888672}" presName="Name111" presStyleLbl="parChTrans1D3" presStyleIdx="3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1281832"/>
              </a:lnTo>
              <a:lnTo>
                <a:pt x="0" y="1281832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3924A734-828A-4F2A-91D1-4B536EF16D79}" type="pres">
      <dgm:prSet presAssocID="{1ABAFA5C-D2BD-42AF-8206-21D20B8A3EA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B91AC3E8-AFF8-4917-B262-6DAAC5AF6713}" type="pres">
      <dgm:prSet presAssocID="{1ABAFA5C-D2BD-42AF-8206-21D20B8A3EAA}" presName="rootComposite3" presStyleCnt="0"/>
      <dgm:spPr/>
      <dgm:t>
        <a:bodyPr/>
        <a:lstStyle/>
        <a:p>
          <a:endParaRPr lang="es-CL"/>
        </a:p>
      </dgm:t>
    </dgm:pt>
    <dgm:pt modelId="{70CEB718-B62E-413C-BA65-07B693D1FCB6}" type="pres">
      <dgm:prSet presAssocID="{1ABAFA5C-D2BD-42AF-8206-21D20B8A3EAA}" presName="rootText3" presStyleLbl="asst2" presStyleIdx="2" presStyleCnt="8" custScaleX="96035" custScaleY="41669" custLinFactNeighborY="-7148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B89FFF8-C4DB-404A-91B9-949851564A64}" type="pres">
      <dgm:prSet presAssocID="{1ABAFA5C-D2BD-42AF-8206-21D20B8A3EAA}" presName="rootConnector3" presStyleLbl="asst2" presStyleIdx="2" presStyleCnt="8"/>
      <dgm:spPr/>
      <dgm:t>
        <a:bodyPr/>
        <a:lstStyle/>
        <a:p>
          <a:endParaRPr lang="es-CL"/>
        </a:p>
      </dgm:t>
    </dgm:pt>
    <dgm:pt modelId="{76396C5E-2DA7-495A-A058-B539D4BE08CB}" type="pres">
      <dgm:prSet presAssocID="{1ABAFA5C-D2BD-42AF-8206-21D20B8A3EAA}" presName="hierChild6" presStyleCnt="0"/>
      <dgm:spPr/>
      <dgm:t>
        <a:bodyPr/>
        <a:lstStyle/>
        <a:p>
          <a:endParaRPr lang="es-CL"/>
        </a:p>
      </dgm:t>
    </dgm:pt>
    <dgm:pt modelId="{F75AC0C0-D940-445D-B004-43983888CA3C}" type="pres">
      <dgm:prSet presAssocID="{1ABAFA5C-D2BD-42AF-8206-21D20B8A3EAA}" presName="hierChild7" presStyleCnt="0"/>
      <dgm:spPr/>
      <dgm:t>
        <a:bodyPr/>
        <a:lstStyle/>
        <a:p>
          <a:endParaRPr lang="es-CL"/>
        </a:p>
      </dgm:t>
    </dgm:pt>
    <dgm:pt modelId="{1B857D44-FB5A-45A7-B30F-8C70A5C6014B}" type="pres">
      <dgm:prSet presAssocID="{BE38BDD0-27A2-4B21-8F1F-4C91058FAE06}" presName="Name111" presStyleLbl="parChTrans1D3" presStyleIdx="4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832"/>
              </a:lnTo>
              <a:lnTo>
                <a:pt x="196911" y="1281832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FA0D5AF5-8B9B-4EB4-98BA-2441624DC426}" type="pres">
      <dgm:prSet presAssocID="{67C21900-A168-4A2E-959B-9EC815759A3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D77BB019-2EF1-46CD-B017-EC44B4AB4578}" type="pres">
      <dgm:prSet presAssocID="{67C21900-A168-4A2E-959B-9EC815759A34}" presName="rootComposite3" presStyleCnt="0"/>
      <dgm:spPr/>
      <dgm:t>
        <a:bodyPr/>
        <a:lstStyle/>
        <a:p>
          <a:endParaRPr lang="es-CL"/>
        </a:p>
      </dgm:t>
    </dgm:pt>
    <dgm:pt modelId="{0F9733EF-5997-4BC1-9BF0-EA9BB08E6EB7}" type="pres">
      <dgm:prSet presAssocID="{67C21900-A168-4A2E-959B-9EC815759A34}" presName="rootText3" presStyleLbl="asst2" presStyleIdx="3" presStyleCnt="8" custScaleX="96035" custScaleY="41669" custLinFactNeighborY="-7148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8960132-E72A-499B-A36F-83BF3083EFB4}" type="pres">
      <dgm:prSet presAssocID="{67C21900-A168-4A2E-959B-9EC815759A34}" presName="rootConnector3" presStyleLbl="asst2" presStyleIdx="3" presStyleCnt="8"/>
      <dgm:spPr/>
      <dgm:t>
        <a:bodyPr/>
        <a:lstStyle/>
        <a:p>
          <a:endParaRPr lang="es-CL"/>
        </a:p>
      </dgm:t>
    </dgm:pt>
    <dgm:pt modelId="{8DC926D7-9C4C-42EA-A582-80D3060F4EF7}" type="pres">
      <dgm:prSet presAssocID="{67C21900-A168-4A2E-959B-9EC815759A34}" presName="hierChild6" presStyleCnt="0"/>
      <dgm:spPr/>
      <dgm:t>
        <a:bodyPr/>
        <a:lstStyle/>
        <a:p>
          <a:endParaRPr lang="es-CL"/>
        </a:p>
      </dgm:t>
    </dgm:pt>
    <dgm:pt modelId="{019E5D73-2D2C-4605-9AEC-FB13A5A2F243}" type="pres">
      <dgm:prSet presAssocID="{67C21900-A168-4A2E-959B-9EC815759A34}" presName="hierChild7" presStyleCnt="0"/>
      <dgm:spPr/>
      <dgm:t>
        <a:bodyPr/>
        <a:lstStyle/>
        <a:p>
          <a:endParaRPr lang="es-CL"/>
        </a:p>
      </dgm:t>
    </dgm:pt>
    <dgm:pt modelId="{BE99F5B1-FB68-42A6-85E9-74C9301A4FAA}" type="pres">
      <dgm:prSet presAssocID="{308ACCC4-D2B4-4E20-AFD8-3AD2C564C93B}" presName="Name111" presStyleLbl="parChTrans1D3" presStyleIdx="5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1842391"/>
              </a:lnTo>
              <a:lnTo>
                <a:pt x="0" y="1842391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D99F5B01-5180-4775-BC97-A278A7F4EEAB}" type="pres">
      <dgm:prSet presAssocID="{57494C02-59AB-46CD-8C2F-50F521AE23A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89076543-58DF-4607-A09B-09A0DEA3F72F}" type="pres">
      <dgm:prSet presAssocID="{57494C02-59AB-46CD-8C2F-50F521AE23A0}" presName="rootComposite3" presStyleCnt="0"/>
      <dgm:spPr/>
      <dgm:t>
        <a:bodyPr/>
        <a:lstStyle/>
        <a:p>
          <a:endParaRPr lang="es-CL"/>
        </a:p>
      </dgm:t>
    </dgm:pt>
    <dgm:pt modelId="{7800571C-2482-4C5D-85FB-C1AFF0C352FD}" type="pres">
      <dgm:prSet presAssocID="{57494C02-59AB-46CD-8C2F-50F521AE23A0}" presName="rootText3" presStyleLbl="asst2" presStyleIdx="4" presStyleCnt="8" custScaleX="96035" custScaleY="41669" custLinFactY="-42417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DB1F569-6060-40F9-B15E-CFF608C07817}" type="pres">
      <dgm:prSet presAssocID="{57494C02-59AB-46CD-8C2F-50F521AE23A0}" presName="rootConnector3" presStyleLbl="asst2" presStyleIdx="4" presStyleCnt="8"/>
      <dgm:spPr/>
      <dgm:t>
        <a:bodyPr/>
        <a:lstStyle/>
        <a:p>
          <a:endParaRPr lang="es-CL"/>
        </a:p>
      </dgm:t>
    </dgm:pt>
    <dgm:pt modelId="{03F6053D-B886-459F-9E73-A6AB09215F1A}" type="pres">
      <dgm:prSet presAssocID="{57494C02-59AB-46CD-8C2F-50F521AE23A0}" presName="hierChild6" presStyleCnt="0"/>
      <dgm:spPr/>
      <dgm:t>
        <a:bodyPr/>
        <a:lstStyle/>
        <a:p>
          <a:endParaRPr lang="es-CL"/>
        </a:p>
      </dgm:t>
    </dgm:pt>
    <dgm:pt modelId="{71E1EB3D-DD11-43B9-965A-D3F677170970}" type="pres">
      <dgm:prSet presAssocID="{57494C02-59AB-46CD-8C2F-50F521AE23A0}" presName="hierChild7" presStyleCnt="0"/>
      <dgm:spPr/>
      <dgm:t>
        <a:bodyPr/>
        <a:lstStyle/>
        <a:p>
          <a:endParaRPr lang="es-CL"/>
        </a:p>
      </dgm:t>
    </dgm:pt>
    <dgm:pt modelId="{E1E72E45-18A8-49F9-B889-1F289B45FEB7}" type="pres">
      <dgm:prSet presAssocID="{8A1BEA98-5DBE-498A-AD58-816690C1A249}" presName="Name111" presStyleLbl="parChTrans1D3" presStyleIdx="6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91"/>
              </a:lnTo>
              <a:lnTo>
                <a:pt x="196911" y="1842391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5B8BDA56-5FC9-45E2-9BE9-BC440C5DE178}" type="pres">
      <dgm:prSet presAssocID="{17AA79B9-154D-46DB-928A-E81A88C2A512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2CD2A570-B2D8-4E76-858E-5FEC80D560EE}" type="pres">
      <dgm:prSet presAssocID="{17AA79B9-154D-46DB-928A-E81A88C2A512}" presName="rootComposite3" presStyleCnt="0"/>
      <dgm:spPr/>
      <dgm:t>
        <a:bodyPr/>
        <a:lstStyle/>
        <a:p>
          <a:endParaRPr lang="es-CL"/>
        </a:p>
      </dgm:t>
    </dgm:pt>
    <dgm:pt modelId="{46FCABAF-707B-45ED-BA1F-DA28CD6FE356}" type="pres">
      <dgm:prSet presAssocID="{17AA79B9-154D-46DB-928A-E81A88C2A512}" presName="rootText3" presStyleLbl="asst2" presStyleIdx="5" presStyleCnt="8" custScaleX="96035" custScaleY="41669" custLinFactY="-42417" custLinFactNeighborY="-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EAD754D-63AE-4C02-A65D-D561E3F9BD77}" type="pres">
      <dgm:prSet presAssocID="{17AA79B9-154D-46DB-928A-E81A88C2A512}" presName="rootConnector3" presStyleLbl="asst2" presStyleIdx="5" presStyleCnt="8"/>
      <dgm:spPr/>
      <dgm:t>
        <a:bodyPr/>
        <a:lstStyle/>
        <a:p>
          <a:endParaRPr lang="es-CL"/>
        </a:p>
      </dgm:t>
    </dgm:pt>
    <dgm:pt modelId="{B84E0FBA-8442-4825-B066-F8255A19B0E8}" type="pres">
      <dgm:prSet presAssocID="{17AA79B9-154D-46DB-928A-E81A88C2A512}" presName="hierChild6" presStyleCnt="0"/>
      <dgm:spPr/>
      <dgm:t>
        <a:bodyPr/>
        <a:lstStyle/>
        <a:p>
          <a:endParaRPr lang="es-CL"/>
        </a:p>
      </dgm:t>
    </dgm:pt>
    <dgm:pt modelId="{700DBA1D-8B25-48B6-8DEB-530BBE9589A5}" type="pres">
      <dgm:prSet presAssocID="{17AA79B9-154D-46DB-928A-E81A88C2A512}" presName="hierChild7" presStyleCnt="0"/>
      <dgm:spPr/>
      <dgm:t>
        <a:bodyPr/>
        <a:lstStyle/>
        <a:p>
          <a:endParaRPr lang="es-CL"/>
        </a:p>
      </dgm:t>
    </dgm:pt>
    <dgm:pt modelId="{E43587C3-69E5-4779-89EC-76E3247A659A}" type="pres">
      <dgm:prSet presAssocID="{E24E383C-AD13-48DB-8A1F-A20F230948CB}" presName="Name111" presStyleLbl="parChTrans1D3" presStyleIdx="7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2402957"/>
              </a:lnTo>
              <a:lnTo>
                <a:pt x="0" y="2402957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24FD7E88-D0D6-4E02-B21F-310432F33BBA}" type="pres">
      <dgm:prSet presAssocID="{E234341E-7B03-4347-A0F0-BCAD2F5B523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EA990A4B-5AC4-43AA-B85C-AAB2F3818D7D}" type="pres">
      <dgm:prSet presAssocID="{E234341E-7B03-4347-A0F0-BCAD2F5B5233}" presName="rootComposite3" presStyleCnt="0"/>
      <dgm:spPr/>
      <dgm:t>
        <a:bodyPr/>
        <a:lstStyle/>
        <a:p>
          <a:endParaRPr lang="es-CL"/>
        </a:p>
      </dgm:t>
    </dgm:pt>
    <dgm:pt modelId="{0FD4B048-4E78-4644-8664-015F5E2DB9ED}" type="pres">
      <dgm:prSet presAssocID="{E234341E-7B03-4347-A0F0-BCAD2F5B5233}" presName="rootText3" presStyleLbl="asst2" presStyleIdx="6" presStyleCnt="8" custScaleX="96035" custScaleY="41669" custLinFactY="-100000" custLinFactNeighborY="-1133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7C8BA1F7-DC0D-4258-B9E2-89514F7F02FF}" type="pres">
      <dgm:prSet presAssocID="{E234341E-7B03-4347-A0F0-BCAD2F5B5233}" presName="rootConnector3" presStyleLbl="asst2" presStyleIdx="6" presStyleCnt="8"/>
      <dgm:spPr/>
      <dgm:t>
        <a:bodyPr/>
        <a:lstStyle/>
        <a:p>
          <a:endParaRPr lang="es-CL"/>
        </a:p>
      </dgm:t>
    </dgm:pt>
    <dgm:pt modelId="{2953A8BA-221C-41C3-929F-A6C33F680895}" type="pres">
      <dgm:prSet presAssocID="{E234341E-7B03-4347-A0F0-BCAD2F5B5233}" presName="hierChild6" presStyleCnt="0"/>
      <dgm:spPr/>
      <dgm:t>
        <a:bodyPr/>
        <a:lstStyle/>
        <a:p>
          <a:endParaRPr lang="es-CL"/>
        </a:p>
      </dgm:t>
    </dgm:pt>
    <dgm:pt modelId="{279BCF5C-D33A-4C31-8194-0A896A855C0E}" type="pres">
      <dgm:prSet presAssocID="{E234341E-7B03-4347-A0F0-BCAD2F5B5233}" presName="hierChild7" presStyleCnt="0"/>
      <dgm:spPr/>
      <dgm:t>
        <a:bodyPr/>
        <a:lstStyle/>
        <a:p>
          <a:endParaRPr lang="es-CL"/>
        </a:p>
      </dgm:t>
    </dgm:pt>
    <dgm:pt modelId="{99E159B2-8F66-4FD0-8F50-363CB8A6581E}" type="pres">
      <dgm:prSet presAssocID="{1EA93416-A7BA-41B5-A996-99B0864096FC}" presName="Name111" presStyleLbl="parChTrans1D3" presStyleIdx="8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957"/>
              </a:lnTo>
              <a:lnTo>
                <a:pt x="196911" y="2402957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71B83F4C-585E-43FE-8D37-BA94B3F3F5DF}" type="pres">
      <dgm:prSet presAssocID="{169A7A8C-AE44-473C-A598-EB0CA349ABF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8569481A-FE94-4AAF-BD8D-B5FBC50ED9AB}" type="pres">
      <dgm:prSet presAssocID="{169A7A8C-AE44-473C-A598-EB0CA349ABF3}" presName="rootComposite3" presStyleCnt="0"/>
      <dgm:spPr/>
      <dgm:t>
        <a:bodyPr/>
        <a:lstStyle/>
        <a:p>
          <a:endParaRPr lang="es-CL"/>
        </a:p>
      </dgm:t>
    </dgm:pt>
    <dgm:pt modelId="{3A08137D-0F1B-4E75-83F0-DC5E7C55828D}" type="pres">
      <dgm:prSet presAssocID="{169A7A8C-AE44-473C-A598-EB0CA349ABF3}" presName="rootText3" presStyleLbl="asst2" presStyleIdx="7" presStyleCnt="8" custScaleX="96035" custScaleY="41669" custLinFactY="-100000" custLinFactNeighborY="-1133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80351A72-99E4-447A-BD4E-EEBDB730D99A}" type="pres">
      <dgm:prSet presAssocID="{169A7A8C-AE44-473C-A598-EB0CA349ABF3}" presName="rootConnector3" presStyleLbl="asst2" presStyleIdx="7" presStyleCnt="8"/>
      <dgm:spPr/>
      <dgm:t>
        <a:bodyPr/>
        <a:lstStyle/>
        <a:p>
          <a:endParaRPr lang="es-CL"/>
        </a:p>
      </dgm:t>
    </dgm:pt>
    <dgm:pt modelId="{DAF016EC-FED9-454D-9FC4-8296431E9615}" type="pres">
      <dgm:prSet presAssocID="{169A7A8C-AE44-473C-A598-EB0CA349ABF3}" presName="hierChild6" presStyleCnt="0"/>
      <dgm:spPr/>
      <dgm:t>
        <a:bodyPr/>
        <a:lstStyle/>
        <a:p>
          <a:endParaRPr lang="es-CL"/>
        </a:p>
      </dgm:t>
    </dgm:pt>
    <dgm:pt modelId="{DED66C8A-610F-41C5-A46D-BFA042324B01}" type="pres">
      <dgm:prSet presAssocID="{169A7A8C-AE44-473C-A598-EB0CA349ABF3}" presName="hierChild7" presStyleCnt="0"/>
      <dgm:spPr/>
      <dgm:t>
        <a:bodyPr/>
        <a:lstStyle/>
        <a:p>
          <a:endParaRPr lang="es-CL"/>
        </a:p>
      </dgm:t>
    </dgm:pt>
    <dgm:pt modelId="{420F36E8-E745-4415-BE8A-816600A25CBE}" type="pres">
      <dgm:prSet presAssocID="{83437D9B-A345-4B9F-811E-5BAF8E0B3CD5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666"/>
              </a:lnTo>
              <a:lnTo>
                <a:pt x="264370" y="1285666"/>
              </a:lnTo>
              <a:lnTo>
                <a:pt x="264370" y="1451304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EFE1059C-7414-4FF5-B66E-016775B83896}" type="pres">
      <dgm:prSet presAssocID="{076967B1-2603-4E74-9A6E-B7BD4ACC06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8AD89D95-6172-498A-8560-310071AA737B}" type="pres">
      <dgm:prSet presAssocID="{076967B1-2603-4E74-9A6E-B7BD4ACC0667}" presName="rootComposite" presStyleCnt="0"/>
      <dgm:spPr/>
      <dgm:t>
        <a:bodyPr/>
        <a:lstStyle/>
        <a:p>
          <a:endParaRPr lang="es-CL"/>
        </a:p>
      </dgm:t>
    </dgm:pt>
    <dgm:pt modelId="{DC06DB33-86FA-45BC-AEF4-8F3B473D9310}" type="pres">
      <dgm:prSet presAssocID="{076967B1-2603-4E74-9A6E-B7BD4ACC0667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3A2EB61-FBF5-42CF-B8D1-0E3B70E1CEAA}" type="pres">
      <dgm:prSet presAssocID="{076967B1-2603-4E74-9A6E-B7BD4ACC0667}" presName="rootConnector" presStyleLbl="node2" presStyleIdx="1" presStyleCnt="3"/>
      <dgm:spPr/>
      <dgm:t>
        <a:bodyPr/>
        <a:lstStyle/>
        <a:p>
          <a:endParaRPr lang="es-CL"/>
        </a:p>
      </dgm:t>
    </dgm:pt>
    <dgm:pt modelId="{086E8847-793C-4C1B-ACF0-A99BE7CB6D34}" type="pres">
      <dgm:prSet presAssocID="{076967B1-2603-4E74-9A6E-B7BD4ACC0667}" presName="hierChild4" presStyleCnt="0"/>
      <dgm:spPr/>
      <dgm:t>
        <a:bodyPr/>
        <a:lstStyle/>
        <a:p>
          <a:endParaRPr lang="es-CL"/>
        </a:p>
      </dgm:t>
    </dgm:pt>
    <dgm:pt modelId="{017166A0-E11F-4560-A557-A63C3B53BE67}" type="pres">
      <dgm:prSet presAssocID="{1EA445FC-F485-4093-9D64-012512BF8940}" presName="Name37" presStyleLbl="parChTrans1D3" presStyleIdx="9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92"/>
              </a:lnTo>
              <a:lnTo>
                <a:pt x="236625" y="493892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30EDFC70-179B-42DC-97A4-565E80D93DBD}" type="pres">
      <dgm:prSet presAssocID="{21D42DEF-854E-4AE3-BDE5-B1AF6B8DF1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BBB09954-6BF5-4362-98E8-0C4DBC6F52FC}" type="pres">
      <dgm:prSet presAssocID="{21D42DEF-854E-4AE3-BDE5-B1AF6B8DF18D}" presName="rootComposite" presStyleCnt="0"/>
      <dgm:spPr/>
      <dgm:t>
        <a:bodyPr/>
        <a:lstStyle/>
        <a:p>
          <a:endParaRPr lang="es-CL"/>
        </a:p>
      </dgm:t>
    </dgm:pt>
    <dgm:pt modelId="{D897EAAD-5DE1-41B5-B639-A3A50E55F0E5}" type="pres">
      <dgm:prSet presAssocID="{21D42DEF-854E-4AE3-BDE5-B1AF6B8DF18D}" presName="rootText" presStyleLbl="node3" presStyleIdx="1" presStyleCnt="6" custScaleY="4123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C558598A-50D3-42AA-87F0-FC8B76DDD0E6}" type="pres">
      <dgm:prSet presAssocID="{21D42DEF-854E-4AE3-BDE5-B1AF6B8DF18D}" presName="rootConnector" presStyleLbl="node3" presStyleIdx="1" presStyleCnt="6"/>
      <dgm:spPr/>
      <dgm:t>
        <a:bodyPr/>
        <a:lstStyle/>
        <a:p>
          <a:endParaRPr lang="es-CL"/>
        </a:p>
      </dgm:t>
    </dgm:pt>
    <dgm:pt modelId="{360FA43D-7FF4-49C2-95D9-D27C0DBE062C}" type="pres">
      <dgm:prSet presAssocID="{21D42DEF-854E-4AE3-BDE5-B1AF6B8DF18D}" presName="hierChild4" presStyleCnt="0"/>
      <dgm:spPr/>
      <dgm:t>
        <a:bodyPr/>
        <a:lstStyle/>
        <a:p>
          <a:endParaRPr lang="es-CL"/>
        </a:p>
      </dgm:t>
    </dgm:pt>
    <dgm:pt modelId="{26C8B4F3-02DF-43E4-8984-0F0ED8A2772D}" type="pres">
      <dgm:prSet presAssocID="{21D42DEF-854E-4AE3-BDE5-B1AF6B8DF18D}" presName="hierChild5" presStyleCnt="0"/>
      <dgm:spPr/>
      <dgm:t>
        <a:bodyPr/>
        <a:lstStyle/>
        <a:p>
          <a:endParaRPr lang="es-CL"/>
        </a:p>
      </dgm:t>
    </dgm:pt>
    <dgm:pt modelId="{FBC448B3-9619-4B88-AF01-0858D7303C52}" type="pres">
      <dgm:prSet presAssocID="{0654465E-E843-46EA-AACF-41B3B2432B5E}" presName="Name37" presStyleLbl="parChTrans1D3" presStyleIdx="10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657"/>
              </a:lnTo>
              <a:lnTo>
                <a:pt x="236625" y="1227657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AFB0DA25-3713-4789-A173-F85CF0FC9EF2}" type="pres">
      <dgm:prSet presAssocID="{B0B006C1-8ACA-4EE4-B75E-61928B8BB7C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C2C63E2F-1204-4DDD-9AB0-FFE7A6206F5B}" type="pres">
      <dgm:prSet presAssocID="{B0B006C1-8ACA-4EE4-B75E-61928B8BB7C2}" presName="rootComposite" presStyleCnt="0"/>
      <dgm:spPr/>
      <dgm:t>
        <a:bodyPr/>
        <a:lstStyle/>
        <a:p>
          <a:endParaRPr lang="es-CL"/>
        </a:p>
      </dgm:t>
    </dgm:pt>
    <dgm:pt modelId="{AD518851-67BF-446E-AD48-2D6D2DFF2489}" type="pres">
      <dgm:prSet presAssocID="{B0B006C1-8ACA-4EE4-B75E-61928B8BB7C2}" presName="rootText" presStyleLbl="node3" presStyleIdx="2" presStyleCnt="6" custScaleY="6082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030EBC1C-F3EE-4DAA-B725-CC727A9B3D5F}" type="pres">
      <dgm:prSet presAssocID="{B0B006C1-8ACA-4EE4-B75E-61928B8BB7C2}" presName="rootConnector" presStyleLbl="node3" presStyleIdx="2" presStyleCnt="6"/>
      <dgm:spPr/>
      <dgm:t>
        <a:bodyPr/>
        <a:lstStyle/>
        <a:p>
          <a:endParaRPr lang="es-CL"/>
        </a:p>
      </dgm:t>
    </dgm:pt>
    <dgm:pt modelId="{C2538F94-E60A-4E27-99DE-3C274B4B94FB}" type="pres">
      <dgm:prSet presAssocID="{B0B006C1-8ACA-4EE4-B75E-61928B8BB7C2}" presName="hierChild4" presStyleCnt="0"/>
      <dgm:spPr/>
      <dgm:t>
        <a:bodyPr/>
        <a:lstStyle/>
        <a:p>
          <a:endParaRPr lang="es-CL"/>
        </a:p>
      </dgm:t>
    </dgm:pt>
    <dgm:pt modelId="{3BD202B3-B18F-4513-AE4C-DEE6E81B5F0B}" type="pres">
      <dgm:prSet presAssocID="{B0B006C1-8ACA-4EE4-B75E-61928B8BB7C2}" presName="hierChild5" presStyleCnt="0"/>
      <dgm:spPr/>
      <dgm:t>
        <a:bodyPr/>
        <a:lstStyle/>
        <a:p>
          <a:endParaRPr lang="es-CL"/>
        </a:p>
      </dgm:t>
    </dgm:pt>
    <dgm:pt modelId="{A5A6D4BB-4C45-48F0-9CDC-7DCA7CB9BB0B}" type="pres">
      <dgm:prSet presAssocID="{076967B1-2603-4E74-9A6E-B7BD4ACC0667}" presName="hierChild5" presStyleCnt="0"/>
      <dgm:spPr/>
      <dgm:t>
        <a:bodyPr/>
        <a:lstStyle/>
        <a:p>
          <a:endParaRPr lang="es-CL"/>
        </a:p>
      </dgm:t>
    </dgm:pt>
    <dgm:pt modelId="{CD2CDCA8-9D08-4932-A6E4-C61F42272F17}" type="pres">
      <dgm:prSet presAssocID="{7D2BBF94-596A-4147-B830-D0516661DA68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183"/>
              </a:lnTo>
              <a:lnTo>
                <a:pt x="2300218" y="1289183"/>
              </a:lnTo>
              <a:lnTo>
                <a:pt x="2300218" y="1454821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DA06245F-7573-4D8B-8D49-B2AADB561960}" type="pres">
      <dgm:prSet presAssocID="{46D2AD6B-E6C8-4BB2-85E6-43B0DE8AA0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4E3E5A3A-B221-4F40-B378-BF00F6DEA04C}" type="pres">
      <dgm:prSet presAssocID="{46D2AD6B-E6C8-4BB2-85E6-43B0DE8AA022}" presName="rootComposite" presStyleCnt="0"/>
      <dgm:spPr/>
      <dgm:t>
        <a:bodyPr/>
        <a:lstStyle/>
        <a:p>
          <a:endParaRPr lang="es-CL"/>
        </a:p>
      </dgm:t>
    </dgm:pt>
    <dgm:pt modelId="{D0B4F39B-53CB-4BD9-9FDB-43688239C315}" type="pres">
      <dgm:prSet presAssocID="{46D2AD6B-E6C8-4BB2-85E6-43B0DE8AA022}" presName="rootText" presStyleLbl="node2" presStyleIdx="2" presStyleCnt="3" custLinFactNeighborX="8055" custLinFactNeighborY="44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364974E9-F225-4609-B43A-733A52A7A199}" type="pres">
      <dgm:prSet presAssocID="{46D2AD6B-E6C8-4BB2-85E6-43B0DE8AA022}" presName="rootConnector" presStyleLbl="node2" presStyleIdx="2" presStyleCnt="3"/>
      <dgm:spPr/>
      <dgm:t>
        <a:bodyPr/>
        <a:lstStyle/>
        <a:p>
          <a:endParaRPr lang="es-CL"/>
        </a:p>
      </dgm:t>
    </dgm:pt>
    <dgm:pt modelId="{6250EA70-A6A0-47ED-B18F-9B02F91442C4}" type="pres">
      <dgm:prSet presAssocID="{46D2AD6B-E6C8-4BB2-85E6-43B0DE8AA022}" presName="hierChild4" presStyleCnt="0"/>
      <dgm:spPr/>
      <dgm:t>
        <a:bodyPr/>
        <a:lstStyle/>
        <a:p>
          <a:endParaRPr lang="es-CL"/>
        </a:p>
      </dgm:t>
    </dgm:pt>
    <dgm:pt modelId="{1706AA44-803D-4659-BAF5-610D8420E489}" type="pres">
      <dgm:prSet presAssocID="{929AAA05-3CA2-42CC-9CA3-5EFD83E2FA87}" presName="Name37" presStyleLbl="parChTrans1D3" presStyleIdx="11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75"/>
              </a:lnTo>
              <a:lnTo>
                <a:pt x="109557" y="490375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2B394B56-A185-4627-AC06-35B9758CAABA}" type="pres">
      <dgm:prSet presAssocID="{D7A7F178-E0AE-4537-A3B1-C3F611F8B7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F4729DB0-87F6-4A5D-AC32-12224E034686}" type="pres">
      <dgm:prSet presAssocID="{D7A7F178-E0AE-4537-A3B1-C3F611F8B758}" presName="rootComposite" presStyleCnt="0"/>
      <dgm:spPr/>
      <dgm:t>
        <a:bodyPr/>
        <a:lstStyle/>
        <a:p>
          <a:endParaRPr lang="es-CL"/>
        </a:p>
      </dgm:t>
    </dgm:pt>
    <dgm:pt modelId="{1C7E039C-D1D0-4B47-8F3C-9D7525C2C7F6}" type="pres">
      <dgm:prSet presAssocID="{D7A7F178-E0AE-4537-A3B1-C3F611F8B758}" presName="rootText" presStyleLbl="node3" presStyleIdx="3" presStyleCnt="6" custScaleY="4123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C07545E1-A61D-4875-ADEF-7C5DDFBDECC0}" type="pres">
      <dgm:prSet presAssocID="{D7A7F178-E0AE-4537-A3B1-C3F611F8B758}" presName="rootConnector" presStyleLbl="node3" presStyleIdx="3" presStyleCnt="6"/>
      <dgm:spPr/>
      <dgm:t>
        <a:bodyPr/>
        <a:lstStyle/>
        <a:p>
          <a:endParaRPr lang="es-CL"/>
        </a:p>
      </dgm:t>
    </dgm:pt>
    <dgm:pt modelId="{CB66FB0A-27B3-49A6-A6AE-76EAB192A618}" type="pres">
      <dgm:prSet presAssocID="{D7A7F178-E0AE-4537-A3B1-C3F611F8B758}" presName="hierChild4" presStyleCnt="0"/>
      <dgm:spPr/>
      <dgm:t>
        <a:bodyPr/>
        <a:lstStyle/>
        <a:p>
          <a:endParaRPr lang="es-CL"/>
        </a:p>
      </dgm:t>
    </dgm:pt>
    <dgm:pt modelId="{D935D1DE-06E5-4094-8CA7-B831E59BE850}" type="pres">
      <dgm:prSet presAssocID="{D7A7F178-E0AE-4537-A3B1-C3F611F8B758}" presName="hierChild5" presStyleCnt="0"/>
      <dgm:spPr/>
      <dgm:t>
        <a:bodyPr/>
        <a:lstStyle/>
        <a:p>
          <a:endParaRPr lang="es-CL"/>
        </a:p>
      </dgm:t>
    </dgm:pt>
    <dgm:pt modelId="{5A963A84-B6DD-49D5-8DB5-9C1BA72CE89D}" type="pres">
      <dgm:prSet presAssocID="{02EBCE03-4198-4021-A98D-A43057281E5E}" presName="Name37" presStyleLbl="parChTrans1D3" presStyleIdx="12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603"/>
              </a:lnTo>
              <a:lnTo>
                <a:pt x="109557" y="1129603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623059D9-897F-41D1-8720-3140CAA7AD93}" type="pres">
      <dgm:prSet presAssocID="{0757C3C3-BA12-42DA-96F4-13CD11EAA9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9A070878-08F1-40D9-8A68-5CCF958E6FFD}" type="pres">
      <dgm:prSet presAssocID="{0757C3C3-BA12-42DA-96F4-13CD11EAA9D3}" presName="rootComposite" presStyleCnt="0"/>
      <dgm:spPr/>
      <dgm:t>
        <a:bodyPr/>
        <a:lstStyle/>
        <a:p>
          <a:endParaRPr lang="es-CL"/>
        </a:p>
      </dgm:t>
    </dgm:pt>
    <dgm:pt modelId="{182A4485-D4D5-4F1B-8CF7-36497461FF50}" type="pres">
      <dgm:prSet presAssocID="{0757C3C3-BA12-42DA-96F4-13CD11EAA9D3}" presName="rootText" presStyleLbl="node3" presStyleIdx="4" presStyleCnt="6" custScaleY="3685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3BC81FCA-0C4A-4051-8195-5BB5BCDB59EB}" type="pres">
      <dgm:prSet presAssocID="{0757C3C3-BA12-42DA-96F4-13CD11EAA9D3}" presName="rootConnector" presStyleLbl="node3" presStyleIdx="4" presStyleCnt="6"/>
      <dgm:spPr/>
      <dgm:t>
        <a:bodyPr/>
        <a:lstStyle/>
        <a:p>
          <a:endParaRPr lang="es-CL"/>
        </a:p>
      </dgm:t>
    </dgm:pt>
    <dgm:pt modelId="{BB8BB9A2-3847-46EB-BA47-9B5DAEEB417C}" type="pres">
      <dgm:prSet presAssocID="{0757C3C3-BA12-42DA-96F4-13CD11EAA9D3}" presName="hierChild4" presStyleCnt="0"/>
      <dgm:spPr/>
      <dgm:t>
        <a:bodyPr/>
        <a:lstStyle/>
        <a:p>
          <a:endParaRPr lang="es-CL"/>
        </a:p>
      </dgm:t>
    </dgm:pt>
    <dgm:pt modelId="{D4BB01B1-FC45-4698-BB86-78B570D11422}" type="pres">
      <dgm:prSet presAssocID="{0757C3C3-BA12-42DA-96F4-13CD11EAA9D3}" presName="hierChild5" presStyleCnt="0"/>
      <dgm:spPr/>
      <dgm:t>
        <a:bodyPr/>
        <a:lstStyle/>
        <a:p>
          <a:endParaRPr lang="es-CL"/>
        </a:p>
      </dgm:t>
    </dgm:pt>
    <dgm:pt modelId="{E82F8B2D-74BA-4EE5-9A4B-5AED7E40E03D}" type="pres">
      <dgm:prSet presAssocID="{41D9F014-64FB-4389-9402-AAC41375C514}" presName="Name37" presStyleLbl="parChTrans1D3" presStyleIdx="13" presStyleCnt="1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317"/>
              </a:lnTo>
              <a:lnTo>
                <a:pt x="109557" y="1790317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A1CA36FE-F6FC-4BD7-A0C5-5C1B184EA8C0}" type="pres">
      <dgm:prSet presAssocID="{3F798F69-D1D8-4095-8EAA-1AE2682A9919}" presName="hierRoot2" presStyleCnt="0">
        <dgm:presLayoutVars>
          <dgm:hierBranch val="init"/>
        </dgm:presLayoutVars>
      </dgm:prSet>
      <dgm:spPr/>
    </dgm:pt>
    <dgm:pt modelId="{551FF2C2-6F48-462B-876E-77AE2DD2F43B}" type="pres">
      <dgm:prSet presAssocID="{3F798F69-D1D8-4095-8EAA-1AE2682A9919}" presName="rootComposite" presStyleCnt="0"/>
      <dgm:spPr/>
    </dgm:pt>
    <dgm:pt modelId="{CE1E2CEB-196A-4741-87B7-84BA56E8818F}" type="pres">
      <dgm:prSet presAssocID="{3F798F69-D1D8-4095-8EAA-1AE2682A9919}" presName="rootText" presStyleLbl="node3" presStyleIdx="5" presStyleCnt="6" custScaleY="4668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CL"/>
        </a:p>
      </dgm:t>
    </dgm:pt>
    <dgm:pt modelId="{6F59E94E-3FCC-44AB-BC7A-B2604A3CBF9D}" type="pres">
      <dgm:prSet presAssocID="{3F798F69-D1D8-4095-8EAA-1AE2682A9919}" presName="rootConnector" presStyleLbl="node3" presStyleIdx="5" presStyleCnt="6"/>
      <dgm:spPr/>
      <dgm:t>
        <a:bodyPr/>
        <a:lstStyle/>
        <a:p>
          <a:endParaRPr lang="es-CL"/>
        </a:p>
      </dgm:t>
    </dgm:pt>
    <dgm:pt modelId="{65C34D07-98B0-4039-AABD-C9FF29D477B0}" type="pres">
      <dgm:prSet presAssocID="{3F798F69-D1D8-4095-8EAA-1AE2682A9919}" presName="hierChild4" presStyleCnt="0"/>
      <dgm:spPr/>
    </dgm:pt>
    <dgm:pt modelId="{48FFE70F-0B99-42FB-9D7E-CDC002E06F72}" type="pres">
      <dgm:prSet presAssocID="{3F798F69-D1D8-4095-8EAA-1AE2682A9919}" presName="hierChild5" presStyleCnt="0"/>
      <dgm:spPr/>
    </dgm:pt>
    <dgm:pt modelId="{CFC5F5A4-F4AC-4E40-A661-8BE91BE9C7E6}" type="pres">
      <dgm:prSet presAssocID="{46D2AD6B-E6C8-4BB2-85E6-43B0DE8AA022}" presName="hierChild5" presStyleCnt="0"/>
      <dgm:spPr/>
      <dgm:t>
        <a:bodyPr/>
        <a:lstStyle/>
        <a:p>
          <a:endParaRPr lang="es-CL"/>
        </a:p>
      </dgm:t>
    </dgm:pt>
    <dgm:pt modelId="{36FECEB3-B819-4647-BF3D-5A3BB3F7D482}" type="pres">
      <dgm:prSet presAssocID="{6CABA0B7-6944-40B4-A587-ED2B84FFA2B3}" presName="hierChild3" presStyleCnt="0"/>
      <dgm:spPr/>
      <dgm:t>
        <a:bodyPr/>
        <a:lstStyle/>
        <a:p>
          <a:endParaRPr lang="es-CL"/>
        </a:p>
      </dgm:t>
    </dgm:pt>
    <dgm:pt modelId="{51D73CB3-11DD-438B-B9F0-2133DDB45770}" type="pres">
      <dgm:prSet presAssocID="{B06DDBFB-9D7D-4080-A5B4-935393DBAF19}" presName="Name11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725652"/>
              </a:lnTo>
              <a:lnTo>
                <a:pt x="0" y="725652"/>
              </a:lnTo>
            </a:path>
          </a:pathLst>
        </a:custGeom>
      </dgm:spPr>
      <dgm:t>
        <a:bodyPr/>
        <a:lstStyle/>
        <a:p>
          <a:endParaRPr lang="es-CL"/>
        </a:p>
      </dgm:t>
    </dgm:pt>
    <dgm:pt modelId="{0AC2C352-BE71-4577-BC42-C27309720061}" type="pres">
      <dgm:prSet presAssocID="{BB9C5922-33CB-4B3C-93DA-54231752CAB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L"/>
        </a:p>
      </dgm:t>
    </dgm:pt>
    <dgm:pt modelId="{6923CFB5-6A88-4479-A99C-69A36E044D90}" type="pres">
      <dgm:prSet presAssocID="{BB9C5922-33CB-4B3C-93DA-54231752CABC}" presName="rootComposite3" presStyleCnt="0"/>
      <dgm:spPr/>
      <dgm:t>
        <a:bodyPr/>
        <a:lstStyle/>
        <a:p>
          <a:endParaRPr lang="es-CL"/>
        </a:p>
      </dgm:t>
    </dgm:pt>
    <dgm:pt modelId="{F4D16A87-ECED-44E9-AC2C-C6FC5642BF2D}" type="pres">
      <dgm:prSet presAssocID="{BB9C5922-33CB-4B3C-93DA-54231752CABC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E333F27-6EF4-481C-B3ED-0793835D6A13}" type="pres">
      <dgm:prSet presAssocID="{BB9C5922-33CB-4B3C-93DA-54231752CABC}" presName="rootConnector3" presStyleLbl="asst1" presStyleIdx="0" presStyleCnt="1"/>
      <dgm:spPr/>
      <dgm:t>
        <a:bodyPr/>
        <a:lstStyle/>
        <a:p>
          <a:endParaRPr lang="es-CL"/>
        </a:p>
      </dgm:t>
    </dgm:pt>
    <dgm:pt modelId="{97112286-3D5A-4A54-98C9-1F16F181F0CF}" type="pres">
      <dgm:prSet presAssocID="{BB9C5922-33CB-4B3C-93DA-54231752CABC}" presName="hierChild6" presStyleCnt="0"/>
      <dgm:spPr/>
      <dgm:t>
        <a:bodyPr/>
        <a:lstStyle/>
        <a:p>
          <a:endParaRPr lang="es-CL"/>
        </a:p>
      </dgm:t>
    </dgm:pt>
    <dgm:pt modelId="{C9C3183A-9C3D-4A84-B79D-85D2216E5DA8}" type="pres">
      <dgm:prSet presAssocID="{BB9C5922-33CB-4B3C-93DA-54231752CABC}" presName="hierChild7" presStyleCnt="0"/>
      <dgm:spPr/>
      <dgm:t>
        <a:bodyPr/>
        <a:lstStyle/>
        <a:p>
          <a:endParaRPr lang="es-CL"/>
        </a:p>
      </dgm:t>
    </dgm:pt>
  </dgm:ptLst>
  <dgm:cxnLst>
    <dgm:cxn modelId="{F9D36172-EDFE-420A-B028-18F3FD46844D}" type="presOf" srcId="{6CABA0B7-6944-40B4-A587-ED2B84FFA2B3}" destId="{93E4AF49-514C-45CC-9EEF-BEE5D477B8D6}" srcOrd="1" destOrd="0" presId="urn:microsoft.com/office/officeart/2005/8/layout/orgChart1"/>
    <dgm:cxn modelId="{FEF7B850-EA98-4BA6-B46F-4EF875248358}" srcId="{46D2AD6B-E6C8-4BB2-85E6-43B0DE8AA022}" destId="{3F798F69-D1D8-4095-8EAA-1AE2682A9919}" srcOrd="2" destOrd="0" parTransId="{41D9F014-64FB-4389-9402-AAC41375C514}" sibTransId="{CDCC630D-FE06-44FC-84AA-72AC3045E23F}"/>
    <dgm:cxn modelId="{DC5D13C3-E477-4231-96CA-A2592517B308}" type="presOf" srcId="{1ABAFA5C-D2BD-42AF-8206-21D20B8A3EAA}" destId="{7B89FFF8-C4DB-404A-91B9-949851564A64}" srcOrd="1" destOrd="0" presId="urn:microsoft.com/office/officeart/2005/8/layout/orgChart1"/>
    <dgm:cxn modelId="{EB340034-37CF-4DD8-9111-CC955FB179F9}" type="presOf" srcId="{0654465E-E843-46EA-AACF-41B3B2432B5E}" destId="{FBC448B3-9619-4B88-AF01-0858D7303C52}" srcOrd="0" destOrd="0" presId="urn:microsoft.com/office/officeart/2005/8/layout/orgChart1"/>
    <dgm:cxn modelId="{E5E8CDD1-4925-43AE-9695-76C31B517F9F}" type="presOf" srcId="{1ABAFA5C-D2BD-42AF-8206-21D20B8A3EAA}" destId="{70CEB718-B62E-413C-BA65-07B693D1FCB6}" srcOrd="0" destOrd="0" presId="urn:microsoft.com/office/officeart/2005/8/layout/orgChart1"/>
    <dgm:cxn modelId="{FB419B41-6227-4235-A483-B2F2FE4E5D48}" type="presOf" srcId="{BE38BDD0-27A2-4B21-8F1F-4C91058FAE06}" destId="{1B857D44-FB5A-45A7-B30F-8C70A5C6014B}" srcOrd="0" destOrd="0" presId="urn:microsoft.com/office/officeart/2005/8/layout/orgChart1"/>
    <dgm:cxn modelId="{DAF29844-6569-4F58-BDD7-D264E1CAF313}" type="presOf" srcId="{076967B1-2603-4E74-9A6E-B7BD4ACC0667}" destId="{DC06DB33-86FA-45BC-AEF4-8F3B473D9310}" srcOrd="0" destOrd="0" presId="urn:microsoft.com/office/officeart/2005/8/layout/orgChart1"/>
    <dgm:cxn modelId="{6411CF59-AAA3-4262-9FE9-B08C66CCDCD0}" type="presOf" srcId="{3F798F69-D1D8-4095-8EAA-1AE2682A9919}" destId="{CE1E2CEB-196A-4741-87B7-84BA56E8818F}" srcOrd="0" destOrd="0" presId="urn:microsoft.com/office/officeart/2005/8/layout/orgChart1"/>
    <dgm:cxn modelId="{02527175-3DDB-4160-A2AA-0FF97E8CF380}" srcId="{C620DDD0-4E84-4EEE-A8A0-DF728F2AC227}" destId="{D08737E6-4434-4A54-96E4-DAB00D16C547}" srcOrd="0" destOrd="0" parTransId="{9F19BDE3-0187-4C7A-9A5C-501C610A019F}" sibTransId="{C7C69CAC-585B-484B-BB2B-77E1D1075AFD}"/>
    <dgm:cxn modelId="{7122E3ED-603D-4282-813B-A5655BC4F18B}" type="presOf" srcId="{BB9C5922-33CB-4B3C-93DA-54231752CABC}" destId="{F4D16A87-ECED-44E9-AC2C-C6FC5642BF2D}" srcOrd="0" destOrd="0" presId="urn:microsoft.com/office/officeart/2005/8/layout/orgChart1"/>
    <dgm:cxn modelId="{AFBA2140-915B-4A23-A24C-1AE8FA073566}" type="presOf" srcId="{B0B006C1-8ACA-4EE4-B75E-61928B8BB7C2}" destId="{AD518851-67BF-446E-AD48-2D6D2DFF2489}" srcOrd="0" destOrd="0" presId="urn:microsoft.com/office/officeart/2005/8/layout/orgChart1"/>
    <dgm:cxn modelId="{A3D8E815-4610-451C-90AF-D4399762C4A5}" type="presOf" srcId="{169A7A8C-AE44-473C-A598-EB0CA349ABF3}" destId="{80351A72-99E4-447A-BD4E-EEBDB730D99A}" srcOrd="1" destOrd="0" presId="urn:microsoft.com/office/officeart/2005/8/layout/orgChart1"/>
    <dgm:cxn modelId="{0DD1BBDC-BA6C-486D-BAB6-C6A557C5E185}" type="presOf" srcId="{D7A7F178-E0AE-4537-A3B1-C3F611F8B758}" destId="{C07545E1-A61D-4875-ADEF-7C5DDFBDECC0}" srcOrd="1" destOrd="0" presId="urn:microsoft.com/office/officeart/2005/8/layout/orgChart1"/>
    <dgm:cxn modelId="{4A70B27E-79D6-4CD2-843A-8082E19850EE}" type="presOf" srcId="{DD71F629-3C0A-4648-9812-B21214D5642B}" destId="{FC8A7FE6-0186-49C2-88E1-D4D655951142}" srcOrd="0" destOrd="0" presId="urn:microsoft.com/office/officeart/2005/8/layout/orgChart1"/>
    <dgm:cxn modelId="{0F6EA76F-577D-477D-B64E-3416DD15CF78}" type="presOf" srcId="{BB9C5922-33CB-4B3C-93DA-54231752CABC}" destId="{4E333F27-6EF4-481C-B3ED-0793835D6A13}" srcOrd="1" destOrd="0" presId="urn:microsoft.com/office/officeart/2005/8/layout/orgChart1"/>
    <dgm:cxn modelId="{69D601B8-F7A1-46EC-932D-AC02684F9726}" type="presOf" srcId="{3F798F69-D1D8-4095-8EAA-1AE2682A9919}" destId="{6F59E94E-3FCC-44AB-BC7A-B2604A3CBF9D}" srcOrd="1" destOrd="0" presId="urn:microsoft.com/office/officeart/2005/8/layout/orgChart1"/>
    <dgm:cxn modelId="{31BBF3C2-6BF2-449B-8360-77AFAB589633}" srcId="{C620DDD0-4E84-4EEE-A8A0-DF728F2AC227}" destId="{169A7A8C-AE44-473C-A598-EB0CA349ABF3}" srcOrd="7" destOrd="0" parTransId="{1EA93416-A7BA-41B5-A996-99B0864096FC}" sibTransId="{9C4131CD-4CA5-41DA-8F05-16523C59EEBB}"/>
    <dgm:cxn modelId="{EAEADD13-D7EE-49B2-99D7-4B1B26E57A31}" srcId="{C620DDD0-4E84-4EEE-A8A0-DF728F2AC227}" destId="{394808AC-D09B-409D-9CAB-4162DDEA301A}" srcOrd="1" destOrd="0" parTransId="{DD71F629-3C0A-4648-9812-B21214D5642B}" sibTransId="{81F18A0E-5E8D-4342-9CC7-7D5984F1F7F5}"/>
    <dgm:cxn modelId="{0BD32AB2-12B2-4FEB-B56C-6F822A0E49CA}" type="presOf" srcId="{41D9F014-64FB-4389-9402-AAC41375C514}" destId="{E82F8B2D-74BA-4EE5-9A4B-5AED7E40E03D}" srcOrd="0" destOrd="0" presId="urn:microsoft.com/office/officeart/2005/8/layout/orgChart1"/>
    <dgm:cxn modelId="{6613C76C-67B4-4C58-9345-026A4752E8F0}" type="presOf" srcId="{21D42DEF-854E-4AE3-BDE5-B1AF6B8DF18D}" destId="{D897EAAD-5DE1-41B5-B639-A3A50E55F0E5}" srcOrd="0" destOrd="0" presId="urn:microsoft.com/office/officeart/2005/8/layout/orgChart1"/>
    <dgm:cxn modelId="{B1BD5BE9-A88B-40D3-99C3-5CF8F8DC4F85}" type="presOf" srcId="{FC66E7BE-CF1B-4B74-A17F-B79C58E7FA70}" destId="{B7CCEF99-27A1-4FFE-92D3-79838AC76592}" srcOrd="0" destOrd="0" presId="urn:microsoft.com/office/officeart/2005/8/layout/orgChart1"/>
    <dgm:cxn modelId="{E43EBECF-5F50-4191-9773-0E73C5C837B9}" type="presOf" srcId="{57494C02-59AB-46CD-8C2F-50F521AE23A0}" destId="{7800571C-2482-4C5D-85FB-C1AFF0C352FD}" srcOrd="0" destOrd="0" presId="urn:microsoft.com/office/officeart/2005/8/layout/orgChart1"/>
    <dgm:cxn modelId="{B8934BB0-A7CA-41E3-8378-B617375574B2}" type="presOf" srcId="{8A1BEA98-5DBE-498A-AD58-816690C1A249}" destId="{E1E72E45-18A8-49F9-B889-1F289B45FEB7}" srcOrd="0" destOrd="0" presId="urn:microsoft.com/office/officeart/2005/8/layout/orgChart1"/>
    <dgm:cxn modelId="{4639C8FE-35F8-4D55-AA7F-14040C420FF2}" type="presOf" srcId="{0757C3C3-BA12-42DA-96F4-13CD11EAA9D3}" destId="{3BC81FCA-0C4A-4051-8195-5BB5BCDB59EB}" srcOrd="1" destOrd="0" presId="urn:microsoft.com/office/officeart/2005/8/layout/orgChart1"/>
    <dgm:cxn modelId="{22CB1299-06CA-481E-B621-2B8E44A05454}" srcId="{46D2AD6B-E6C8-4BB2-85E6-43B0DE8AA022}" destId="{D7A7F178-E0AE-4537-A3B1-C3F611F8B758}" srcOrd="0" destOrd="0" parTransId="{929AAA05-3CA2-42CC-9CA3-5EFD83E2FA87}" sibTransId="{6E636DB3-35AD-4C53-BC29-46042185E8C0}"/>
    <dgm:cxn modelId="{ED2CC7A1-9DF1-4301-873D-565C66CFC1CE}" type="presOf" srcId="{E4270C27-F4FF-419A-893A-E77CB9888672}" destId="{0B9E3577-D987-4F77-B200-9BE872D5D03E}" srcOrd="0" destOrd="0" presId="urn:microsoft.com/office/officeart/2005/8/layout/orgChart1"/>
    <dgm:cxn modelId="{141F6092-9980-46C7-8C77-842010978F5F}" type="presOf" srcId="{169A7A8C-AE44-473C-A598-EB0CA349ABF3}" destId="{3A08137D-0F1B-4E75-83F0-DC5E7C55828D}" srcOrd="0" destOrd="0" presId="urn:microsoft.com/office/officeart/2005/8/layout/orgChart1"/>
    <dgm:cxn modelId="{97878EA5-F020-4623-9310-FA83E5A7E962}" srcId="{C620DDD0-4E84-4EEE-A8A0-DF728F2AC227}" destId="{E234341E-7B03-4347-A0F0-BCAD2F5B5233}" srcOrd="6" destOrd="0" parTransId="{E24E383C-AD13-48DB-8A1F-A20F230948CB}" sibTransId="{1C90E503-E039-405C-9882-1EBF36723AE9}"/>
    <dgm:cxn modelId="{0492A2EB-D6AF-4D4F-A33E-09101A56C4E1}" type="presOf" srcId="{57494C02-59AB-46CD-8C2F-50F521AE23A0}" destId="{7DB1F569-6060-40F9-B15E-CFF608C07817}" srcOrd="1" destOrd="0" presId="urn:microsoft.com/office/officeart/2005/8/layout/orgChart1"/>
    <dgm:cxn modelId="{80B514B4-1B6E-42FB-A11A-A78CBB188398}" type="presOf" srcId="{E234341E-7B03-4347-A0F0-BCAD2F5B5233}" destId="{7C8BA1F7-DC0D-4258-B9E2-89514F7F02FF}" srcOrd="1" destOrd="0" presId="urn:microsoft.com/office/officeart/2005/8/layout/orgChart1"/>
    <dgm:cxn modelId="{E0BEFB30-E2EC-45A9-8508-8C0D9A11415D}" type="presOf" srcId="{17AA79B9-154D-46DB-928A-E81A88C2A512}" destId="{CEAD754D-63AE-4C02-A65D-D561E3F9BD77}" srcOrd="1" destOrd="0" presId="urn:microsoft.com/office/officeart/2005/8/layout/orgChart1"/>
    <dgm:cxn modelId="{AA576194-02D7-4863-99D4-5DDB0D7DF5A4}" type="presOf" srcId="{46D2AD6B-E6C8-4BB2-85E6-43B0DE8AA022}" destId="{364974E9-F225-4609-B43A-733A52A7A199}" srcOrd="1" destOrd="0" presId="urn:microsoft.com/office/officeart/2005/8/layout/orgChart1"/>
    <dgm:cxn modelId="{8FE9F37D-A71E-422F-A8CA-E1B1BEED72EE}" type="presOf" srcId="{17AA79B9-154D-46DB-928A-E81A88C2A512}" destId="{46FCABAF-707B-45ED-BA1F-DA28CD6FE356}" srcOrd="0" destOrd="0" presId="urn:microsoft.com/office/officeart/2005/8/layout/orgChart1"/>
    <dgm:cxn modelId="{4CF5175D-8B4E-4592-B997-2B502B888587}" type="presOf" srcId="{D7A7F178-E0AE-4537-A3B1-C3F611F8B758}" destId="{1C7E039C-D1D0-4B47-8F3C-9D7525C2C7F6}" srcOrd="0" destOrd="0" presId="urn:microsoft.com/office/officeart/2005/8/layout/orgChart1"/>
    <dgm:cxn modelId="{3E064F57-29B9-4982-99E2-07E73D1CFE08}" type="presOf" srcId="{D08737E6-4434-4A54-96E4-DAB00D16C547}" destId="{2227DF82-D558-4767-A96D-B861CAEA484E}" srcOrd="1" destOrd="0" presId="urn:microsoft.com/office/officeart/2005/8/layout/orgChart1"/>
    <dgm:cxn modelId="{8BBBD399-3FDE-46BF-9312-FBA37A813777}" type="presOf" srcId="{394808AC-D09B-409D-9CAB-4162DDEA301A}" destId="{10FA92CE-17A6-49F5-BF8F-488D1658B5CD}" srcOrd="0" destOrd="0" presId="urn:microsoft.com/office/officeart/2005/8/layout/orgChart1"/>
    <dgm:cxn modelId="{3054A46D-C9ED-498A-9D7A-7AE0A23DDA11}" type="presOf" srcId="{394808AC-D09B-409D-9CAB-4162DDEA301A}" destId="{D5BBF9E5-9676-47D5-B33D-6BBDBF5A832B}" srcOrd="1" destOrd="0" presId="urn:microsoft.com/office/officeart/2005/8/layout/orgChart1"/>
    <dgm:cxn modelId="{C1DBD7FB-1E3E-481C-AC27-2A51A39A6C46}" srcId="{46D2AD6B-E6C8-4BB2-85E6-43B0DE8AA022}" destId="{0757C3C3-BA12-42DA-96F4-13CD11EAA9D3}" srcOrd="1" destOrd="0" parTransId="{02EBCE03-4198-4021-A98D-A43057281E5E}" sibTransId="{CD349C15-4011-4BAB-97F9-097D799B90B0}"/>
    <dgm:cxn modelId="{CF6FCEB4-AF84-46BD-A86A-5F9E670AAD9B}" type="presOf" srcId="{7D2BBF94-596A-4147-B830-D0516661DA68}" destId="{CD2CDCA8-9D08-4932-A6E4-C61F42272F17}" srcOrd="0" destOrd="0" presId="urn:microsoft.com/office/officeart/2005/8/layout/orgChart1"/>
    <dgm:cxn modelId="{63DD3AA9-E2B1-4EE7-BEAA-6AF626B67856}" srcId="{C620DDD0-4E84-4EEE-A8A0-DF728F2AC227}" destId="{57494C02-59AB-46CD-8C2F-50F521AE23A0}" srcOrd="4" destOrd="0" parTransId="{308ACCC4-D2B4-4E20-AFD8-3AD2C564C93B}" sibTransId="{5EA001CF-77E1-494B-B3FC-E3D5D38E2A91}"/>
    <dgm:cxn modelId="{F22B669C-C66D-4567-B423-ECD15EED6C5D}" srcId="{6CABA0B7-6944-40B4-A587-ED2B84FFA2B3}" destId="{BB9C5922-33CB-4B3C-93DA-54231752CABC}" srcOrd="0" destOrd="0" parTransId="{B06DDBFB-9D7D-4080-A5B4-935393DBAF19}" sibTransId="{7160FE6A-ECA8-4EBD-97FD-611863ED07D7}"/>
    <dgm:cxn modelId="{359E3A52-D3F2-42C3-B13A-265F89C01D4C}" srcId="{076967B1-2603-4E74-9A6E-B7BD4ACC0667}" destId="{B0B006C1-8ACA-4EE4-B75E-61928B8BB7C2}" srcOrd="1" destOrd="0" parTransId="{0654465E-E843-46EA-AACF-41B3B2432B5E}" sibTransId="{0DBDAB58-0FBA-423E-864C-A18D045F3C6A}"/>
    <dgm:cxn modelId="{E56261B1-4577-4851-9F73-F2F9F1FCCAAF}" type="presOf" srcId="{E234341E-7B03-4347-A0F0-BCAD2F5B5233}" destId="{0FD4B048-4E78-4644-8664-015F5E2DB9ED}" srcOrd="0" destOrd="0" presId="urn:microsoft.com/office/officeart/2005/8/layout/orgChart1"/>
    <dgm:cxn modelId="{30325F00-5E8F-4837-96C9-96C2E3F9AA8C}" type="presOf" srcId="{02EBCE03-4198-4021-A98D-A43057281E5E}" destId="{5A963A84-B6DD-49D5-8DB5-9C1BA72CE89D}" srcOrd="0" destOrd="0" presId="urn:microsoft.com/office/officeart/2005/8/layout/orgChart1"/>
    <dgm:cxn modelId="{6E4BD41B-38EE-405A-9272-DEEF0D2A53CD}" type="presOf" srcId="{67C21900-A168-4A2E-959B-9EC815759A34}" destId="{38960132-E72A-499B-A36F-83BF3083EFB4}" srcOrd="1" destOrd="0" presId="urn:microsoft.com/office/officeart/2005/8/layout/orgChart1"/>
    <dgm:cxn modelId="{C8DA0B1F-C729-488D-8BAD-D692315D7CE8}" type="presOf" srcId="{B06DDBFB-9D7D-4080-A5B4-935393DBAF19}" destId="{51D73CB3-11DD-438B-B9F0-2133DDB45770}" srcOrd="0" destOrd="0" presId="urn:microsoft.com/office/officeart/2005/8/layout/orgChart1"/>
    <dgm:cxn modelId="{3540C393-CDF3-4037-AEDA-59E19E851711}" type="presOf" srcId="{83437D9B-A345-4B9F-811E-5BAF8E0B3CD5}" destId="{420F36E8-E745-4415-BE8A-816600A25CBE}" srcOrd="0" destOrd="0" presId="urn:microsoft.com/office/officeart/2005/8/layout/orgChart1"/>
    <dgm:cxn modelId="{38077AAB-CDDA-40F3-9943-A1C664839C5D}" srcId="{C620DDD0-4E84-4EEE-A8A0-DF728F2AC227}" destId="{17AA79B9-154D-46DB-928A-E81A88C2A512}" srcOrd="5" destOrd="0" parTransId="{8A1BEA98-5DBE-498A-AD58-816690C1A249}" sibTransId="{F2894B1C-EB76-4CF8-A280-79D4423B24AE}"/>
    <dgm:cxn modelId="{B58D89EB-F71E-440D-821A-EF3C7B523E48}" type="presOf" srcId="{9F19BDE3-0187-4C7A-9A5C-501C610A019F}" destId="{A6FAD105-534A-41E0-9B23-68D12EB5D021}" srcOrd="0" destOrd="0" presId="urn:microsoft.com/office/officeart/2005/8/layout/orgChart1"/>
    <dgm:cxn modelId="{03DBDC12-3366-4D91-8A68-0EEF9532CF67}" type="presOf" srcId="{D9CBA97A-F51B-4859-81A0-3A98D699A24B}" destId="{63AAB756-B597-478E-A289-26FB5D414FCB}" srcOrd="0" destOrd="0" presId="urn:microsoft.com/office/officeart/2005/8/layout/orgChart1"/>
    <dgm:cxn modelId="{79B124DB-506B-47D9-8323-CD67B69522D8}" type="presOf" srcId="{93F43549-C7AF-44BD-AC15-58B992A072DD}" destId="{E98272D0-E1C6-43F9-B8B8-E7B2A16D1F9D}" srcOrd="1" destOrd="0" presId="urn:microsoft.com/office/officeart/2005/8/layout/orgChart1"/>
    <dgm:cxn modelId="{C6515FCD-BDAF-452C-BB6D-716AA85D80E0}" type="presOf" srcId="{E24E383C-AD13-48DB-8A1F-A20F230948CB}" destId="{E43587C3-69E5-4779-89EC-76E3247A659A}" srcOrd="0" destOrd="0" presId="urn:microsoft.com/office/officeart/2005/8/layout/orgChart1"/>
    <dgm:cxn modelId="{4248FA1E-26B1-4B55-8D67-ED1069EB435C}" type="presOf" srcId="{D08737E6-4434-4A54-96E4-DAB00D16C547}" destId="{DFB66A67-99DF-4801-BE94-475942A9813C}" srcOrd="0" destOrd="0" presId="urn:microsoft.com/office/officeart/2005/8/layout/orgChart1"/>
    <dgm:cxn modelId="{564FBEB7-4FE1-4CAA-9600-AD94D6DD11FB}" srcId="{6CABA0B7-6944-40B4-A587-ED2B84FFA2B3}" destId="{C620DDD0-4E84-4EEE-A8A0-DF728F2AC227}" srcOrd="1" destOrd="0" parTransId="{D9CBA97A-F51B-4859-81A0-3A98D699A24B}" sibTransId="{19846E5D-9C88-40A8-A060-825ED6BC8C3E}"/>
    <dgm:cxn modelId="{A85CA339-9B29-4E5B-BF4F-74EECA97321F}" type="presOf" srcId="{B0B006C1-8ACA-4EE4-B75E-61928B8BB7C2}" destId="{030EBC1C-F3EE-4DAA-B725-CC727A9B3D5F}" srcOrd="1" destOrd="0" presId="urn:microsoft.com/office/officeart/2005/8/layout/orgChart1"/>
    <dgm:cxn modelId="{BE372F68-38E9-421D-981D-844DF3650D27}" type="presOf" srcId="{C620DDD0-4E84-4EEE-A8A0-DF728F2AC227}" destId="{08D9AFEA-8505-4744-9AD4-51349BDC81AF}" srcOrd="1" destOrd="0" presId="urn:microsoft.com/office/officeart/2005/8/layout/orgChart1"/>
    <dgm:cxn modelId="{86837062-36F6-4CD5-ACD1-3FB63CC7DEB0}" type="presOf" srcId="{ADE9C792-10FE-4A3C-BFA6-8C89D81294A6}" destId="{FF6C4BE5-C05A-41CB-90D8-64D7E19450FC}" srcOrd="0" destOrd="0" presId="urn:microsoft.com/office/officeart/2005/8/layout/orgChart1"/>
    <dgm:cxn modelId="{F3FCF3A1-FC73-436F-8B69-1E915030E90D}" type="presOf" srcId="{0757C3C3-BA12-42DA-96F4-13CD11EAA9D3}" destId="{182A4485-D4D5-4F1B-8CF7-36497461FF50}" srcOrd="0" destOrd="0" presId="urn:microsoft.com/office/officeart/2005/8/layout/orgChart1"/>
    <dgm:cxn modelId="{2B92032A-000F-4D83-86E0-97381C3BE82A}" type="presOf" srcId="{46D2AD6B-E6C8-4BB2-85E6-43B0DE8AA022}" destId="{D0B4F39B-53CB-4BD9-9FDB-43688239C315}" srcOrd="0" destOrd="0" presId="urn:microsoft.com/office/officeart/2005/8/layout/orgChart1"/>
    <dgm:cxn modelId="{A2971B46-B013-4E6D-971A-9E9802E48A16}" srcId="{6CABA0B7-6944-40B4-A587-ED2B84FFA2B3}" destId="{46D2AD6B-E6C8-4BB2-85E6-43B0DE8AA022}" srcOrd="3" destOrd="0" parTransId="{7D2BBF94-596A-4147-B830-D0516661DA68}" sibTransId="{73BBC6A0-6D3C-4A24-9ED6-E3822E21CD30}"/>
    <dgm:cxn modelId="{9533D1AB-32CE-4FA1-AFB9-186AA2E14344}" srcId="{C620DDD0-4E84-4EEE-A8A0-DF728F2AC227}" destId="{67C21900-A168-4A2E-959B-9EC815759A34}" srcOrd="3" destOrd="0" parTransId="{BE38BDD0-27A2-4B21-8F1F-4C91058FAE06}" sibTransId="{613C58FF-37BF-4045-860B-6628B42A7A22}"/>
    <dgm:cxn modelId="{53828262-CC5C-4DD5-8BF5-9AF4CE8EBBB6}" type="presOf" srcId="{6CABA0B7-6944-40B4-A587-ED2B84FFA2B3}" destId="{85ADECB3-3B7A-4D17-A50E-77270236416F}" srcOrd="0" destOrd="0" presId="urn:microsoft.com/office/officeart/2005/8/layout/orgChart1"/>
    <dgm:cxn modelId="{6F2DECA6-49E8-49F6-A130-8C14819A0A4B}" type="presOf" srcId="{C620DDD0-4E84-4EEE-A8A0-DF728F2AC227}" destId="{1A769E4E-E532-47C6-A1E5-337EF2771E69}" srcOrd="0" destOrd="0" presId="urn:microsoft.com/office/officeart/2005/8/layout/orgChart1"/>
    <dgm:cxn modelId="{9BEBD608-E4D7-46E1-BB68-F933071C0E09}" type="presOf" srcId="{93F43549-C7AF-44BD-AC15-58B992A072DD}" destId="{B2032D29-D037-4667-B478-21C152872472}" srcOrd="0" destOrd="0" presId="urn:microsoft.com/office/officeart/2005/8/layout/orgChart1"/>
    <dgm:cxn modelId="{68AAF313-677B-4467-A031-1BB4BAE982F5}" srcId="{ADE9C792-10FE-4A3C-BFA6-8C89D81294A6}" destId="{6CABA0B7-6944-40B4-A587-ED2B84FFA2B3}" srcOrd="0" destOrd="0" parTransId="{9B1B621F-2949-40B1-B0BD-6B51E14C8716}" sibTransId="{75E53847-E202-4B2B-AEFE-FDA8AD2E16BA}"/>
    <dgm:cxn modelId="{7C27ABE4-B70B-47A7-865B-B27022E45206}" type="presOf" srcId="{67C21900-A168-4A2E-959B-9EC815759A34}" destId="{0F9733EF-5997-4BC1-9BF0-EA9BB08E6EB7}" srcOrd="0" destOrd="0" presId="urn:microsoft.com/office/officeart/2005/8/layout/orgChart1"/>
    <dgm:cxn modelId="{E9BC7FC7-AB49-46DF-A358-3933C548361B}" type="presOf" srcId="{929AAA05-3CA2-42CC-9CA3-5EFD83E2FA87}" destId="{1706AA44-803D-4659-BAF5-610D8420E489}" srcOrd="0" destOrd="0" presId="urn:microsoft.com/office/officeart/2005/8/layout/orgChart1"/>
    <dgm:cxn modelId="{EFF4A640-C591-4D96-8614-6B2B11912C85}" type="presOf" srcId="{076967B1-2603-4E74-9A6E-B7BD4ACC0667}" destId="{03A2EB61-FBF5-42CF-B8D1-0E3B70E1CEAA}" srcOrd="1" destOrd="0" presId="urn:microsoft.com/office/officeart/2005/8/layout/orgChart1"/>
    <dgm:cxn modelId="{B6DEA0BE-2977-412A-AC1A-BEFE414B6126}" srcId="{C620DDD0-4E84-4EEE-A8A0-DF728F2AC227}" destId="{1ABAFA5C-D2BD-42AF-8206-21D20B8A3EAA}" srcOrd="2" destOrd="0" parTransId="{E4270C27-F4FF-419A-893A-E77CB9888672}" sibTransId="{95E7B5E4-FC9D-407D-B27D-A29917C06E3A}"/>
    <dgm:cxn modelId="{2A0DD600-6C48-4E0D-9579-A93E0E1D0EF4}" type="presOf" srcId="{21D42DEF-854E-4AE3-BDE5-B1AF6B8DF18D}" destId="{C558598A-50D3-42AA-87F0-FC8B76DDD0E6}" srcOrd="1" destOrd="0" presId="urn:microsoft.com/office/officeart/2005/8/layout/orgChart1"/>
    <dgm:cxn modelId="{C1AA7EA0-DE6E-487C-AD46-28FF69DD1887}" type="presOf" srcId="{1EA445FC-F485-4093-9D64-012512BF8940}" destId="{017166A0-E11F-4560-A557-A63C3B53BE67}" srcOrd="0" destOrd="0" presId="urn:microsoft.com/office/officeart/2005/8/layout/orgChart1"/>
    <dgm:cxn modelId="{0B3FFE65-61CA-4B35-AF2D-3E5A0373FEBC}" type="presOf" srcId="{1EA93416-A7BA-41B5-A996-99B0864096FC}" destId="{99E159B2-8F66-4FD0-8F50-363CB8A6581E}" srcOrd="0" destOrd="0" presId="urn:microsoft.com/office/officeart/2005/8/layout/orgChart1"/>
    <dgm:cxn modelId="{893F82FD-8737-41C2-9242-7F44EB06875D}" srcId="{076967B1-2603-4E74-9A6E-B7BD4ACC0667}" destId="{21D42DEF-854E-4AE3-BDE5-B1AF6B8DF18D}" srcOrd="0" destOrd="0" parTransId="{1EA445FC-F485-4093-9D64-012512BF8940}" sibTransId="{B658F212-EA2F-434A-9984-52C264AE6996}"/>
    <dgm:cxn modelId="{4911F63C-1E06-4A42-B6CC-C6D571216E9B}" srcId="{6CABA0B7-6944-40B4-A587-ED2B84FFA2B3}" destId="{076967B1-2603-4E74-9A6E-B7BD4ACC0667}" srcOrd="2" destOrd="0" parTransId="{83437D9B-A345-4B9F-811E-5BAF8E0B3CD5}" sibTransId="{558AC784-56E5-4503-A4A1-A15FD3E8E7C0}"/>
    <dgm:cxn modelId="{7F10CDBF-19AE-4A6C-8636-87FE005B3111}" type="presOf" srcId="{308ACCC4-D2B4-4E20-AFD8-3AD2C564C93B}" destId="{BE99F5B1-FB68-42A6-85E9-74C9301A4FAA}" srcOrd="0" destOrd="0" presId="urn:microsoft.com/office/officeart/2005/8/layout/orgChart1"/>
    <dgm:cxn modelId="{150D3CCA-5903-451B-80A4-07BA53E563B1}" srcId="{C620DDD0-4E84-4EEE-A8A0-DF728F2AC227}" destId="{93F43549-C7AF-44BD-AC15-58B992A072DD}" srcOrd="8" destOrd="0" parTransId="{FC66E7BE-CF1B-4B74-A17F-B79C58E7FA70}" sibTransId="{7364BD22-B4E8-4A43-9CC4-7B52460A8E6B}"/>
    <dgm:cxn modelId="{6B17086D-A573-4153-B24B-3441F175C7BF}" type="presParOf" srcId="{FF6C4BE5-C05A-41CB-90D8-64D7E19450FC}" destId="{D99115E7-6727-4CC9-8FB4-1B0611A0E9CC}" srcOrd="0" destOrd="0" presId="urn:microsoft.com/office/officeart/2005/8/layout/orgChart1"/>
    <dgm:cxn modelId="{7E54E4F7-88FA-48B1-B7B3-C5B55CE5BDA6}" type="presParOf" srcId="{D99115E7-6727-4CC9-8FB4-1B0611A0E9CC}" destId="{A5B75E44-9179-4C06-811E-7A111C343A1E}" srcOrd="0" destOrd="0" presId="urn:microsoft.com/office/officeart/2005/8/layout/orgChart1"/>
    <dgm:cxn modelId="{67AFBE8A-C60F-4F2D-9001-BF451BBB0261}" type="presParOf" srcId="{A5B75E44-9179-4C06-811E-7A111C343A1E}" destId="{85ADECB3-3B7A-4D17-A50E-77270236416F}" srcOrd="0" destOrd="0" presId="urn:microsoft.com/office/officeart/2005/8/layout/orgChart1"/>
    <dgm:cxn modelId="{96BAC3CF-31A0-4458-B7CD-84D506DF01FF}" type="presParOf" srcId="{A5B75E44-9179-4C06-811E-7A111C343A1E}" destId="{93E4AF49-514C-45CC-9EEF-BEE5D477B8D6}" srcOrd="1" destOrd="0" presId="urn:microsoft.com/office/officeart/2005/8/layout/orgChart1"/>
    <dgm:cxn modelId="{B107B130-6911-4DC8-A307-51A1165D4A3D}" type="presParOf" srcId="{D99115E7-6727-4CC9-8FB4-1B0611A0E9CC}" destId="{FD523811-3A8B-4FB8-8AB0-C90618B41B93}" srcOrd="1" destOrd="0" presId="urn:microsoft.com/office/officeart/2005/8/layout/orgChart1"/>
    <dgm:cxn modelId="{6EBCF1A3-0D08-43FD-8118-214441CEA227}" type="presParOf" srcId="{FD523811-3A8B-4FB8-8AB0-C90618B41B93}" destId="{63AAB756-B597-478E-A289-26FB5D414FCB}" srcOrd="0" destOrd="0" presId="urn:microsoft.com/office/officeart/2005/8/layout/orgChart1"/>
    <dgm:cxn modelId="{D7E4AB80-1326-4C90-92E0-1CEEAA12A647}" type="presParOf" srcId="{FD523811-3A8B-4FB8-8AB0-C90618B41B93}" destId="{16E8A0FF-4254-442A-8045-C35E0BCEAF74}" srcOrd="1" destOrd="0" presId="urn:microsoft.com/office/officeart/2005/8/layout/orgChart1"/>
    <dgm:cxn modelId="{E1481ED9-544A-4D84-93B2-671DBCD1868D}" type="presParOf" srcId="{16E8A0FF-4254-442A-8045-C35E0BCEAF74}" destId="{757D162A-3649-46F6-8976-DA8A2D6CF8E4}" srcOrd="0" destOrd="0" presId="urn:microsoft.com/office/officeart/2005/8/layout/orgChart1"/>
    <dgm:cxn modelId="{2255C1AE-C7B1-4E15-9256-1946DF6022F2}" type="presParOf" srcId="{757D162A-3649-46F6-8976-DA8A2D6CF8E4}" destId="{1A769E4E-E532-47C6-A1E5-337EF2771E69}" srcOrd="0" destOrd="0" presId="urn:microsoft.com/office/officeart/2005/8/layout/orgChart1"/>
    <dgm:cxn modelId="{A18F7181-20A3-4F0F-A1FF-98C9E6D3F668}" type="presParOf" srcId="{757D162A-3649-46F6-8976-DA8A2D6CF8E4}" destId="{08D9AFEA-8505-4744-9AD4-51349BDC81AF}" srcOrd="1" destOrd="0" presId="urn:microsoft.com/office/officeart/2005/8/layout/orgChart1"/>
    <dgm:cxn modelId="{A82C4D4E-523C-4D16-94FB-923E36C5AD8A}" type="presParOf" srcId="{16E8A0FF-4254-442A-8045-C35E0BCEAF74}" destId="{4254454E-66BB-449B-8155-AE28AC37F370}" srcOrd="1" destOrd="0" presId="urn:microsoft.com/office/officeart/2005/8/layout/orgChart1"/>
    <dgm:cxn modelId="{94E38971-DEC4-4A42-A1F9-B158FE308252}" type="presParOf" srcId="{4254454E-66BB-449B-8155-AE28AC37F370}" destId="{B7CCEF99-27A1-4FFE-92D3-79838AC76592}" srcOrd="0" destOrd="0" presId="urn:microsoft.com/office/officeart/2005/8/layout/orgChart1"/>
    <dgm:cxn modelId="{C309CEB8-8A8D-4066-8943-3ABD95867FD3}" type="presParOf" srcId="{4254454E-66BB-449B-8155-AE28AC37F370}" destId="{35F2F015-33AA-46FB-BFEC-EA3FD42D3DFF}" srcOrd="1" destOrd="0" presId="urn:microsoft.com/office/officeart/2005/8/layout/orgChart1"/>
    <dgm:cxn modelId="{2E7C8D9C-8F5F-41BE-A2BE-958A97E25E2D}" type="presParOf" srcId="{35F2F015-33AA-46FB-BFEC-EA3FD42D3DFF}" destId="{46EBB07E-B2E7-4F86-8769-3FE637C7E397}" srcOrd="0" destOrd="0" presId="urn:microsoft.com/office/officeart/2005/8/layout/orgChart1"/>
    <dgm:cxn modelId="{61C29760-0702-49CA-9EBE-48ACEA811D3F}" type="presParOf" srcId="{46EBB07E-B2E7-4F86-8769-3FE637C7E397}" destId="{B2032D29-D037-4667-B478-21C152872472}" srcOrd="0" destOrd="0" presId="urn:microsoft.com/office/officeart/2005/8/layout/orgChart1"/>
    <dgm:cxn modelId="{3D57FF96-F03B-4377-97FA-31D5000CD77C}" type="presParOf" srcId="{46EBB07E-B2E7-4F86-8769-3FE637C7E397}" destId="{E98272D0-E1C6-43F9-B8B8-E7B2A16D1F9D}" srcOrd="1" destOrd="0" presId="urn:microsoft.com/office/officeart/2005/8/layout/orgChart1"/>
    <dgm:cxn modelId="{7F179E08-BCF9-4887-A748-5338168DE65A}" type="presParOf" srcId="{35F2F015-33AA-46FB-BFEC-EA3FD42D3DFF}" destId="{7F2D4D12-2BEB-40E6-ACFE-D96B40F72871}" srcOrd="1" destOrd="0" presId="urn:microsoft.com/office/officeart/2005/8/layout/orgChart1"/>
    <dgm:cxn modelId="{3ADC7605-F60E-4685-B114-131765365E42}" type="presParOf" srcId="{35F2F015-33AA-46FB-BFEC-EA3FD42D3DFF}" destId="{C6D060F4-EC54-43F3-A8E6-E04E6F402D87}" srcOrd="2" destOrd="0" presId="urn:microsoft.com/office/officeart/2005/8/layout/orgChart1"/>
    <dgm:cxn modelId="{F319EB4F-AA81-4AF2-8952-228518BB5CF4}" type="presParOf" srcId="{16E8A0FF-4254-442A-8045-C35E0BCEAF74}" destId="{88F82EA6-DEC1-4DD6-9CA0-CF167705E52A}" srcOrd="2" destOrd="0" presId="urn:microsoft.com/office/officeart/2005/8/layout/orgChart1"/>
    <dgm:cxn modelId="{8A53EE1B-B2D6-48B3-9B99-6A0890788832}" type="presParOf" srcId="{88F82EA6-DEC1-4DD6-9CA0-CF167705E52A}" destId="{A6FAD105-534A-41E0-9B23-68D12EB5D021}" srcOrd="0" destOrd="0" presId="urn:microsoft.com/office/officeart/2005/8/layout/orgChart1"/>
    <dgm:cxn modelId="{E33C723B-2373-475B-A9F3-FA6F377CA27F}" type="presParOf" srcId="{88F82EA6-DEC1-4DD6-9CA0-CF167705E52A}" destId="{112DB6E1-ADC9-4356-9E7A-DC19DD17EF67}" srcOrd="1" destOrd="0" presId="urn:microsoft.com/office/officeart/2005/8/layout/orgChart1"/>
    <dgm:cxn modelId="{16C9CF0E-BF34-42F4-9592-73BA588E5E24}" type="presParOf" srcId="{112DB6E1-ADC9-4356-9E7A-DC19DD17EF67}" destId="{035451E5-B4A2-4B8A-A653-A83EF04D6E1E}" srcOrd="0" destOrd="0" presId="urn:microsoft.com/office/officeart/2005/8/layout/orgChart1"/>
    <dgm:cxn modelId="{86365937-945C-4704-A275-1683E87BF5C7}" type="presParOf" srcId="{035451E5-B4A2-4B8A-A653-A83EF04D6E1E}" destId="{DFB66A67-99DF-4801-BE94-475942A9813C}" srcOrd="0" destOrd="0" presId="urn:microsoft.com/office/officeart/2005/8/layout/orgChart1"/>
    <dgm:cxn modelId="{2C3E7E34-EF21-485C-8BA8-8FA5FCFDDBED}" type="presParOf" srcId="{035451E5-B4A2-4B8A-A653-A83EF04D6E1E}" destId="{2227DF82-D558-4767-A96D-B861CAEA484E}" srcOrd="1" destOrd="0" presId="urn:microsoft.com/office/officeart/2005/8/layout/orgChart1"/>
    <dgm:cxn modelId="{711F1FF9-7825-4F0E-AF74-A00B43925BFC}" type="presParOf" srcId="{112DB6E1-ADC9-4356-9E7A-DC19DD17EF67}" destId="{8263AD14-25C0-4CA5-AA2C-E810498CD6CE}" srcOrd="1" destOrd="0" presId="urn:microsoft.com/office/officeart/2005/8/layout/orgChart1"/>
    <dgm:cxn modelId="{7AB770A4-D263-4FE4-9713-869BB82035B4}" type="presParOf" srcId="{112DB6E1-ADC9-4356-9E7A-DC19DD17EF67}" destId="{DF0550D8-1161-4760-967C-FB9A3CB61981}" srcOrd="2" destOrd="0" presId="urn:microsoft.com/office/officeart/2005/8/layout/orgChart1"/>
    <dgm:cxn modelId="{98C161C4-14E3-4DFC-B0E3-CF6A38245DB0}" type="presParOf" srcId="{88F82EA6-DEC1-4DD6-9CA0-CF167705E52A}" destId="{FC8A7FE6-0186-49C2-88E1-D4D655951142}" srcOrd="2" destOrd="0" presId="urn:microsoft.com/office/officeart/2005/8/layout/orgChart1"/>
    <dgm:cxn modelId="{C2AE5CC0-727E-4927-B5FB-1D3F0C25EA22}" type="presParOf" srcId="{88F82EA6-DEC1-4DD6-9CA0-CF167705E52A}" destId="{C6635BF2-A207-4995-AC75-17AF63B74912}" srcOrd="3" destOrd="0" presId="urn:microsoft.com/office/officeart/2005/8/layout/orgChart1"/>
    <dgm:cxn modelId="{DAB50462-19E1-4F0B-9739-6E2E750FC616}" type="presParOf" srcId="{C6635BF2-A207-4995-AC75-17AF63B74912}" destId="{A324521D-BC97-4D77-94CC-78EE9CFE768D}" srcOrd="0" destOrd="0" presId="urn:microsoft.com/office/officeart/2005/8/layout/orgChart1"/>
    <dgm:cxn modelId="{62ED2C02-D423-40C0-8F48-BBC16BC9F633}" type="presParOf" srcId="{A324521D-BC97-4D77-94CC-78EE9CFE768D}" destId="{10FA92CE-17A6-49F5-BF8F-488D1658B5CD}" srcOrd="0" destOrd="0" presId="urn:microsoft.com/office/officeart/2005/8/layout/orgChart1"/>
    <dgm:cxn modelId="{1E465EA1-4122-4B0B-810B-01640F30E7F5}" type="presParOf" srcId="{A324521D-BC97-4D77-94CC-78EE9CFE768D}" destId="{D5BBF9E5-9676-47D5-B33D-6BBDBF5A832B}" srcOrd="1" destOrd="0" presId="urn:microsoft.com/office/officeart/2005/8/layout/orgChart1"/>
    <dgm:cxn modelId="{079E1275-4DC6-43CD-B8AD-C1C69D6E36B4}" type="presParOf" srcId="{C6635BF2-A207-4995-AC75-17AF63B74912}" destId="{7DDE32C3-2DCE-4AA4-B3B9-4D88066CA51B}" srcOrd="1" destOrd="0" presId="urn:microsoft.com/office/officeart/2005/8/layout/orgChart1"/>
    <dgm:cxn modelId="{609FA11A-2213-476D-8165-72D071B3EDC7}" type="presParOf" srcId="{C6635BF2-A207-4995-AC75-17AF63B74912}" destId="{82595B99-4898-409D-9095-5420B9D1AFE1}" srcOrd="2" destOrd="0" presId="urn:microsoft.com/office/officeart/2005/8/layout/orgChart1"/>
    <dgm:cxn modelId="{EB3CFCB8-11F8-4E80-A5F8-0FF8C818253A}" type="presParOf" srcId="{88F82EA6-DEC1-4DD6-9CA0-CF167705E52A}" destId="{0B9E3577-D987-4F77-B200-9BE872D5D03E}" srcOrd="4" destOrd="0" presId="urn:microsoft.com/office/officeart/2005/8/layout/orgChart1"/>
    <dgm:cxn modelId="{2B96F915-EDBD-4EA8-8D85-2E59DF4E905E}" type="presParOf" srcId="{88F82EA6-DEC1-4DD6-9CA0-CF167705E52A}" destId="{3924A734-828A-4F2A-91D1-4B536EF16D79}" srcOrd="5" destOrd="0" presId="urn:microsoft.com/office/officeart/2005/8/layout/orgChart1"/>
    <dgm:cxn modelId="{9BE2B25D-DD25-4F31-BBB1-CB7C0161E686}" type="presParOf" srcId="{3924A734-828A-4F2A-91D1-4B536EF16D79}" destId="{B91AC3E8-AFF8-4917-B262-6DAAC5AF6713}" srcOrd="0" destOrd="0" presId="urn:microsoft.com/office/officeart/2005/8/layout/orgChart1"/>
    <dgm:cxn modelId="{717D96C7-359D-4644-B910-71C65FE673F2}" type="presParOf" srcId="{B91AC3E8-AFF8-4917-B262-6DAAC5AF6713}" destId="{70CEB718-B62E-413C-BA65-07B693D1FCB6}" srcOrd="0" destOrd="0" presId="urn:microsoft.com/office/officeart/2005/8/layout/orgChart1"/>
    <dgm:cxn modelId="{8993C696-5432-4BA8-8B8A-BC394C7BC1A0}" type="presParOf" srcId="{B91AC3E8-AFF8-4917-B262-6DAAC5AF6713}" destId="{7B89FFF8-C4DB-404A-91B9-949851564A64}" srcOrd="1" destOrd="0" presId="urn:microsoft.com/office/officeart/2005/8/layout/orgChart1"/>
    <dgm:cxn modelId="{3683329F-78E9-4336-85E0-A379D7EE4A38}" type="presParOf" srcId="{3924A734-828A-4F2A-91D1-4B536EF16D79}" destId="{76396C5E-2DA7-495A-A058-B539D4BE08CB}" srcOrd="1" destOrd="0" presId="urn:microsoft.com/office/officeart/2005/8/layout/orgChart1"/>
    <dgm:cxn modelId="{D69FB495-459E-45F3-9D4F-D65C4BB6A7AD}" type="presParOf" srcId="{3924A734-828A-4F2A-91D1-4B536EF16D79}" destId="{F75AC0C0-D940-445D-B004-43983888CA3C}" srcOrd="2" destOrd="0" presId="urn:microsoft.com/office/officeart/2005/8/layout/orgChart1"/>
    <dgm:cxn modelId="{6D9EBC4C-7A29-4AB1-AF73-437CDC230AA4}" type="presParOf" srcId="{88F82EA6-DEC1-4DD6-9CA0-CF167705E52A}" destId="{1B857D44-FB5A-45A7-B30F-8C70A5C6014B}" srcOrd="6" destOrd="0" presId="urn:microsoft.com/office/officeart/2005/8/layout/orgChart1"/>
    <dgm:cxn modelId="{BDBA87E0-C3C4-489B-8B7C-919B4D72C7C5}" type="presParOf" srcId="{88F82EA6-DEC1-4DD6-9CA0-CF167705E52A}" destId="{FA0D5AF5-8B9B-4EB4-98BA-2441624DC426}" srcOrd="7" destOrd="0" presId="urn:microsoft.com/office/officeart/2005/8/layout/orgChart1"/>
    <dgm:cxn modelId="{F3B9B86F-A01A-42B6-B9E4-DC36B85B106C}" type="presParOf" srcId="{FA0D5AF5-8B9B-4EB4-98BA-2441624DC426}" destId="{D77BB019-2EF1-46CD-B017-EC44B4AB4578}" srcOrd="0" destOrd="0" presId="urn:microsoft.com/office/officeart/2005/8/layout/orgChart1"/>
    <dgm:cxn modelId="{879417C5-2CBF-4143-8DB2-52AD308B95CB}" type="presParOf" srcId="{D77BB019-2EF1-46CD-B017-EC44B4AB4578}" destId="{0F9733EF-5997-4BC1-9BF0-EA9BB08E6EB7}" srcOrd="0" destOrd="0" presId="urn:microsoft.com/office/officeart/2005/8/layout/orgChart1"/>
    <dgm:cxn modelId="{0AFD29EE-DF15-4B28-84A1-37731A3DFE8A}" type="presParOf" srcId="{D77BB019-2EF1-46CD-B017-EC44B4AB4578}" destId="{38960132-E72A-499B-A36F-83BF3083EFB4}" srcOrd="1" destOrd="0" presId="urn:microsoft.com/office/officeart/2005/8/layout/orgChart1"/>
    <dgm:cxn modelId="{6402688E-A34B-41EF-88E5-C5CF2E841D36}" type="presParOf" srcId="{FA0D5AF5-8B9B-4EB4-98BA-2441624DC426}" destId="{8DC926D7-9C4C-42EA-A582-80D3060F4EF7}" srcOrd="1" destOrd="0" presId="urn:microsoft.com/office/officeart/2005/8/layout/orgChart1"/>
    <dgm:cxn modelId="{00506998-D760-4AC1-8DCD-E3B157B5BBDE}" type="presParOf" srcId="{FA0D5AF5-8B9B-4EB4-98BA-2441624DC426}" destId="{019E5D73-2D2C-4605-9AEC-FB13A5A2F243}" srcOrd="2" destOrd="0" presId="urn:microsoft.com/office/officeart/2005/8/layout/orgChart1"/>
    <dgm:cxn modelId="{E2DCB520-15C5-4826-B94A-2D6191ECD8A8}" type="presParOf" srcId="{88F82EA6-DEC1-4DD6-9CA0-CF167705E52A}" destId="{BE99F5B1-FB68-42A6-85E9-74C9301A4FAA}" srcOrd="8" destOrd="0" presId="urn:microsoft.com/office/officeart/2005/8/layout/orgChart1"/>
    <dgm:cxn modelId="{CF40A53C-DA32-4F24-96F7-BCD8E3E3F602}" type="presParOf" srcId="{88F82EA6-DEC1-4DD6-9CA0-CF167705E52A}" destId="{D99F5B01-5180-4775-BC97-A278A7F4EEAB}" srcOrd="9" destOrd="0" presId="urn:microsoft.com/office/officeart/2005/8/layout/orgChart1"/>
    <dgm:cxn modelId="{0955A403-7002-410A-843C-C2EB6A7EDC5E}" type="presParOf" srcId="{D99F5B01-5180-4775-BC97-A278A7F4EEAB}" destId="{89076543-58DF-4607-A09B-09A0DEA3F72F}" srcOrd="0" destOrd="0" presId="urn:microsoft.com/office/officeart/2005/8/layout/orgChart1"/>
    <dgm:cxn modelId="{9456E6B0-369F-475F-89D2-B44DDD24AD3D}" type="presParOf" srcId="{89076543-58DF-4607-A09B-09A0DEA3F72F}" destId="{7800571C-2482-4C5D-85FB-C1AFF0C352FD}" srcOrd="0" destOrd="0" presId="urn:microsoft.com/office/officeart/2005/8/layout/orgChart1"/>
    <dgm:cxn modelId="{73B228CF-6F2F-4130-84D8-1557299F82F9}" type="presParOf" srcId="{89076543-58DF-4607-A09B-09A0DEA3F72F}" destId="{7DB1F569-6060-40F9-B15E-CFF608C07817}" srcOrd="1" destOrd="0" presId="urn:microsoft.com/office/officeart/2005/8/layout/orgChart1"/>
    <dgm:cxn modelId="{1210005A-6DA9-426D-B766-85F362C98BC9}" type="presParOf" srcId="{D99F5B01-5180-4775-BC97-A278A7F4EEAB}" destId="{03F6053D-B886-459F-9E73-A6AB09215F1A}" srcOrd="1" destOrd="0" presId="urn:microsoft.com/office/officeart/2005/8/layout/orgChart1"/>
    <dgm:cxn modelId="{F979C49E-3032-45A5-8FB0-350DC45F1F0C}" type="presParOf" srcId="{D99F5B01-5180-4775-BC97-A278A7F4EEAB}" destId="{71E1EB3D-DD11-43B9-965A-D3F677170970}" srcOrd="2" destOrd="0" presId="urn:microsoft.com/office/officeart/2005/8/layout/orgChart1"/>
    <dgm:cxn modelId="{0FDB6402-B22C-40CC-BF75-8337C8F1280B}" type="presParOf" srcId="{88F82EA6-DEC1-4DD6-9CA0-CF167705E52A}" destId="{E1E72E45-18A8-49F9-B889-1F289B45FEB7}" srcOrd="10" destOrd="0" presId="urn:microsoft.com/office/officeart/2005/8/layout/orgChart1"/>
    <dgm:cxn modelId="{1622C730-EC5D-41F7-B701-9BE7888FEF98}" type="presParOf" srcId="{88F82EA6-DEC1-4DD6-9CA0-CF167705E52A}" destId="{5B8BDA56-5FC9-45E2-9BE9-BC440C5DE178}" srcOrd="11" destOrd="0" presId="urn:microsoft.com/office/officeart/2005/8/layout/orgChart1"/>
    <dgm:cxn modelId="{EC64CE40-075C-48E1-AE10-FA3C7292B858}" type="presParOf" srcId="{5B8BDA56-5FC9-45E2-9BE9-BC440C5DE178}" destId="{2CD2A570-B2D8-4E76-858E-5FEC80D560EE}" srcOrd="0" destOrd="0" presId="urn:microsoft.com/office/officeart/2005/8/layout/orgChart1"/>
    <dgm:cxn modelId="{DB600CF7-466A-46FC-BD77-15F0396722DB}" type="presParOf" srcId="{2CD2A570-B2D8-4E76-858E-5FEC80D560EE}" destId="{46FCABAF-707B-45ED-BA1F-DA28CD6FE356}" srcOrd="0" destOrd="0" presId="urn:microsoft.com/office/officeart/2005/8/layout/orgChart1"/>
    <dgm:cxn modelId="{0282547D-BFE3-4583-89DB-8277F006861E}" type="presParOf" srcId="{2CD2A570-B2D8-4E76-858E-5FEC80D560EE}" destId="{CEAD754D-63AE-4C02-A65D-D561E3F9BD77}" srcOrd="1" destOrd="0" presId="urn:microsoft.com/office/officeart/2005/8/layout/orgChart1"/>
    <dgm:cxn modelId="{B1416B67-A412-40DB-9735-45F7EBFBBBB4}" type="presParOf" srcId="{5B8BDA56-5FC9-45E2-9BE9-BC440C5DE178}" destId="{B84E0FBA-8442-4825-B066-F8255A19B0E8}" srcOrd="1" destOrd="0" presId="urn:microsoft.com/office/officeart/2005/8/layout/orgChart1"/>
    <dgm:cxn modelId="{BC4E3857-3900-49F7-A12D-73939F2932BD}" type="presParOf" srcId="{5B8BDA56-5FC9-45E2-9BE9-BC440C5DE178}" destId="{700DBA1D-8B25-48B6-8DEB-530BBE9589A5}" srcOrd="2" destOrd="0" presId="urn:microsoft.com/office/officeart/2005/8/layout/orgChart1"/>
    <dgm:cxn modelId="{33A4B1FA-7231-4C05-9EC1-4A95AFAD1223}" type="presParOf" srcId="{88F82EA6-DEC1-4DD6-9CA0-CF167705E52A}" destId="{E43587C3-69E5-4779-89EC-76E3247A659A}" srcOrd="12" destOrd="0" presId="urn:microsoft.com/office/officeart/2005/8/layout/orgChart1"/>
    <dgm:cxn modelId="{09955C45-C86B-4C73-BBB2-B4C5D30EF6C5}" type="presParOf" srcId="{88F82EA6-DEC1-4DD6-9CA0-CF167705E52A}" destId="{24FD7E88-D0D6-4E02-B21F-310432F33BBA}" srcOrd="13" destOrd="0" presId="urn:microsoft.com/office/officeart/2005/8/layout/orgChart1"/>
    <dgm:cxn modelId="{96CCC374-486D-40C7-A109-E5C5D08574AD}" type="presParOf" srcId="{24FD7E88-D0D6-4E02-B21F-310432F33BBA}" destId="{EA990A4B-5AC4-43AA-B85C-AAB2F3818D7D}" srcOrd="0" destOrd="0" presId="urn:microsoft.com/office/officeart/2005/8/layout/orgChart1"/>
    <dgm:cxn modelId="{109572B8-FE28-4B74-968E-57FED7AB623B}" type="presParOf" srcId="{EA990A4B-5AC4-43AA-B85C-AAB2F3818D7D}" destId="{0FD4B048-4E78-4644-8664-015F5E2DB9ED}" srcOrd="0" destOrd="0" presId="urn:microsoft.com/office/officeart/2005/8/layout/orgChart1"/>
    <dgm:cxn modelId="{007D9E96-1CAC-430E-ADBE-AE8023160451}" type="presParOf" srcId="{EA990A4B-5AC4-43AA-B85C-AAB2F3818D7D}" destId="{7C8BA1F7-DC0D-4258-B9E2-89514F7F02FF}" srcOrd="1" destOrd="0" presId="urn:microsoft.com/office/officeart/2005/8/layout/orgChart1"/>
    <dgm:cxn modelId="{7A098CB1-E8A4-42DE-94DE-E8DE2AE294B1}" type="presParOf" srcId="{24FD7E88-D0D6-4E02-B21F-310432F33BBA}" destId="{2953A8BA-221C-41C3-929F-A6C33F680895}" srcOrd="1" destOrd="0" presId="urn:microsoft.com/office/officeart/2005/8/layout/orgChart1"/>
    <dgm:cxn modelId="{C93703A7-5226-48B3-A66B-C562DC0E78B2}" type="presParOf" srcId="{24FD7E88-D0D6-4E02-B21F-310432F33BBA}" destId="{279BCF5C-D33A-4C31-8194-0A896A855C0E}" srcOrd="2" destOrd="0" presId="urn:microsoft.com/office/officeart/2005/8/layout/orgChart1"/>
    <dgm:cxn modelId="{8510C254-19FA-4CE8-9B0E-CCE3C35E651B}" type="presParOf" srcId="{88F82EA6-DEC1-4DD6-9CA0-CF167705E52A}" destId="{99E159B2-8F66-4FD0-8F50-363CB8A6581E}" srcOrd="14" destOrd="0" presId="urn:microsoft.com/office/officeart/2005/8/layout/orgChart1"/>
    <dgm:cxn modelId="{4014519A-CD43-4D0B-90DA-2C69A4544FEC}" type="presParOf" srcId="{88F82EA6-DEC1-4DD6-9CA0-CF167705E52A}" destId="{71B83F4C-585E-43FE-8D37-BA94B3F3F5DF}" srcOrd="15" destOrd="0" presId="urn:microsoft.com/office/officeart/2005/8/layout/orgChart1"/>
    <dgm:cxn modelId="{D5A627D7-9A6B-4E11-9D47-7CE629623DF6}" type="presParOf" srcId="{71B83F4C-585E-43FE-8D37-BA94B3F3F5DF}" destId="{8569481A-FE94-4AAF-BD8D-B5FBC50ED9AB}" srcOrd="0" destOrd="0" presId="urn:microsoft.com/office/officeart/2005/8/layout/orgChart1"/>
    <dgm:cxn modelId="{46A4679E-E1E0-456F-B8C3-E0D6988E08A2}" type="presParOf" srcId="{8569481A-FE94-4AAF-BD8D-B5FBC50ED9AB}" destId="{3A08137D-0F1B-4E75-83F0-DC5E7C55828D}" srcOrd="0" destOrd="0" presId="urn:microsoft.com/office/officeart/2005/8/layout/orgChart1"/>
    <dgm:cxn modelId="{7B268EEE-36F5-4F48-9F42-7F0E15BB4BFA}" type="presParOf" srcId="{8569481A-FE94-4AAF-BD8D-B5FBC50ED9AB}" destId="{80351A72-99E4-447A-BD4E-EEBDB730D99A}" srcOrd="1" destOrd="0" presId="urn:microsoft.com/office/officeart/2005/8/layout/orgChart1"/>
    <dgm:cxn modelId="{A26AC3BE-4273-4235-A5CD-CAE1CB905352}" type="presParOf" srcId="{71B83F4C-585E-43FE-8D37-BA94B3F3F5DF}" destId="{DAF016EC-FED9-454D-9FC4-8296431E9615}" srcOrd="1" destOrd="0" presId="urn:microsoft.com/office/officeart/2005/8/layout/orgChart1"/>
    <dgm:cxn modelId="{3450E06D-0F88-40BF-865F-ADAA87CC08E3}" type="presParOf" srcId="{71B83F4C-585E-43FE-8D37-BA94B3F3F5DF}" destId="{DED66C8A-610F-41C5-A46D-BFA042324B01}" srcOrd="2" destOrd="0" presId="urn:microsoft.com/office/officeart/2005/8/layout/orgChart1"/>
    <dgm:cxn modelId="{9E8EAB21-F241-4D13-81F4-CF4FC8EB3F20}" type="presParOf" srcId="{FD523811-3A8B-4FB8-8AB0-C90618B41B93}" destId="{420F36E8-E745-4415-BE8A-816600A25CBE}" srcOrd="2" destOrd="0" presId="urn:microsoft.com/office/officeart/2005/8/layout/orgChart1"/>
    <dgm:cxn modelId="{4F3F648E-9131-4470-8E12-411031F2C6A4}" type="presParOf" srcId="{FD523811-3A8B-4FB8-8AB0-C90618B41B93}" destId="{EFE1059C-7414-4FF5-B66E-016775B83896}" srcOrd="3" destOrd="0" presId="urn:microsoft.com/office/officeart/2005/8/layout/orgChart1"/>
    <dgm:cxn modelId="{9CBF06DB-BA46-4A40-8D33-42D1F1441B1F}" type="presParOf" srcId="{EFE1059C-7414-4FF5-B66E-016775B83896}" destId="{8AD89D95-6172-498A-8560-310071AA737B}" srcOrd="0" destOrd="0" presId="urn:microsoft.com/office/officeart/2005/8/layout/orgChart1"/>
    <dgm:cxn modelId="{6A8269DC-5D6C-45EE-97E6-C543465CEE30}" type="presParOf" srcId="{8AD89D95-6172-498A-8560-310071AA737B}" destId="{DC06DB33-86FA-45BC-AEF4-8F3B473D9310}" srcOrd="0" destOrd="0" presId="urn:microsoft.com/office/officeart/2005/8/layout/orgChart1"/>
    <dgm:cxn modelId="{534C74A4-1076-49F9-9325-1AA6FC312745}" type="presParOf" srcId="{8AD89D95-6172-498A-8560-310071AA737B}" destId="{03A2EB61-FBF5-42CF-B8D1-0E3B70E1CEAA}" srcOrd="1" destOrd="0" presId="urn:microsoft.com/office/officeart/2005/8/layout/orgChart1"/>
    <dgm:cxn modelId="{96DCF53F-1489-4177-8585-13C4BF8DB1C7}" type="presParOf" srcId="{EFE1059C-7414-4FF5-B66E-016775B83896}" destId="{086E8847-793C-4C1B-ACF0-A99BE7CB6D34}" srcOrd="1" destOrd="0" presId="urn:microsoft.com/office/officeart/2005/8/layout/orgChart1"/>
    <dgm:cxn modelId="{A688872F-50A8-4C87-8EC8-531D801E20A5}" type="presParOf" srcId="{086E8847-793C-4C1B-ACF0-A99BE7CB6D34}" destId="{017166A0-E11F-4560-A557-A63C3B53BE67}" srcOrd="0" destOrd="0" presId="urn:microsoft.com/office/officeart/2005/8/layout/orgChart1"/>
    <dgm:cxn modelId="{EB2F40C2-1DDF-4F99-83D9-407ABD1E5118}" type="presParOf" srcId="{086E8847-793C-4C1B-ACF0-A99BE7CB6D34}" destId="{30EDFC70-179B-42DC-97A4-565E80D93DBD}" srcOrd="1" destOrd="0" presId="urn:microsoft.com/office/officeart/2005/8/layout/orgChart1"/>
    <dgm:cxn modelId="{39A8A3E0-B215-4619-BA8A-DFE0D353EE8B}" type="presParOf" srcId="{30EDFC70-179B-42DC-97A4-565E80D93DBD}" destId="{BBB09954-6BF5-4362-98E8-0C4DBC6F52FC}" srcOrd="0" destOrd="0" presId="urn:microsoft.com/office/officeart/2005/8/layout/orgChart1"/>
    <dgm:cxn modelId="{1649DA2E-79D9-44B1-9A93-B4A3C75E79EA}" type="presParOf" srcId="{BBB09954-6BF5-4362-98E8-0C4DBC6F52FC}" destId="{D897EAAD-5DE1-41B5-B639-A3A50E55F0E5}" srcOrd="0" destOrd="0" presId="urn:microsoft.com/office/officeart/2005/8/layout/orgChart1"/>
    <dgm:cxn modelId="{E430961A-F7AB-4FF9-A150-5EAB71678190}" type="presParOf" srcId="{BBB09954-6BF5-4362-98E8-0C4DBC6F52FC}" destId="{C558598A-50D3-42AA-87F0-FC8B76DDD0E6}" srcOrd="1" destOrd="0" presId="urn:microsoft.com/office/officeart/2005/8/layout/orgChart1"/>
    <dgm:cxn modelId="{9EB39FEE-79BD-4388-A814-7A9AD53CCE42}" type="presParOf" srcId="{30EDFC70-179B-42DC-97A4-565E80D93DBD}" destId="{360FA43D-7FF4-49C2-95D9-D27C0DBE062C}" srcOrd="1" destOrd="0" presId="urn:microsoft.com/office/officeart/2005/8/layout/orgChart1"/>
    <dgm:cxn modelId="{0F0E660F-5548-4B7E-8D3B-3AB7CA462CCC}" type="presParOf" srcId="{30EDFC70-179B-42DC-97A4-565E80D93DBD}" destId="{26C8B4F3-02DF-43E4-8984-0F0ED8A2772D}" srcOrd="2" destOrd="0" presId="urn:microsoft.com/office/officeart/2005/8/layout/orgChart1"/>
    <dgm:cxn modelId="{C96CE0D6-D645-4BB9-91B4-7728A1DEF891}" type="presParOf" srcId="{086E8847-793C-4C1B-ACF0-A99BE7CB6D34}" destId="{FBC448B3-9619-4B88-AF01-0858D7303C52}" srcOrd="2" destOrd="0" presId="urn:microsoft.com/office/officeart/2005/8/layout/orgChart1"/>
    <dgm:cxn modelId="{E3849A76-530D-462B-9CD8-8B5B72187595}" type="presParOf" srcId="{086E8847-793C-4C1B-ACF0-A99BE7CB6D34}" destId="{AFB0DA25-3713-4789-A173-F85CF0FC9EF2}" srcOrd="3" destOrd="0" presId="urn:microsoft.com/office/officeart/2005/8/layout/orgChart1"/>
    <dgm:cxn modelId="{267A2731-BCDD-40CE-B4E4-68254257F7FE}" type="presParOf" srcId="{AFB0DA25-3713-4789-A173-F85CF0FC9EF2}" destId="{C2C63E2F-1204-4DDD-9AB0-FFE7A6206F5B}" srcOrd="0" destOrd="0" presId="urn:microsoft.com/office/officeart/2005/8/layout/orgChart1"/>
    <dgm:cxn modelId="{1B3096E5-6412-42A1-A3A8-F0969B3301C3}" type="presParOf" srcId="{C2C63E2F-1204-4DDD-9AB0-FFE7A6206F5B}" destId="{AD518851-67BF-446E-AD48-2D6D2DFF2489}" srcOrd="0" destOrd="0" presId="urn:microsoft.com/office/officeart/2005/8/layout/orgChart1"/>
    <dgm:cxn modelId="{2B0508C6-22D6-4464-BC5B-E7BAC23F5F24}" type="presParOf" srcId="{C2C63E2F-1204-4DDD-9AB0-FFE7A6206F5B}" destId="{030EBC1C-F3EE-4DAA-B725-CC727A9B3D5F}" srcOrd="1" destOrd="0" presId="urn:microsoft.com/office/officeart/2005/8/layout/orgChart1"/>
    <dgm:cxn modelId="{7EAE2E66-1DB4-410F-A9C4-7CF00250840E}" type="presParOf" srcId="{AFB0DA25-3713-4789-A173-F85CF0FC9EF2}" destId="{C2538F94-E60A-4E27-99DE-3C274B4B94FB}" srcOrd="1" destOrd="0" presId="urn:microsoft.com/office/officeart/2005/8/layout/orgChart1"/>
    <dgm:cxn modelId="{20467880-435B-4D7A-8C7C-5FE4E8BA9E5E}" type="presParOf" srcId="{AFB0DA25-3713-4789-A173-F85CF0FC9EF2}" destId="{3BD202B3-B18F-4513-AE4C-DEE6E81B5F0B}" srcOrd="2" destOrd="0" presId="urn:microsoft.com/office/officeart/2005/8/layout/orgChart1"/>
    <dgm:cxn modelId="{BCBEFEF3-1401-494C-A6E3-B11208F00367}" type="presParOf" srcId="{EFE1059C-7414-4FF5-B66E-016775B83896}" destId="{A5A6D4BB-4C45-48F0-9CDC-7DCA7CB9BB0B}" srcOrd="2" destOrd="0" presId="urn:microsoft.com/office/officeart/2005/8/layout/orgChart1"/>
    <dgm:cxn modelId="{D4A0CF80-24F3-4179-970B-B51042B1C063}" type="presParOf" srcId="{FD523811-3A8B-4FB8-8AB0-C90618B41B93}" destId="{CD2CDCA8-9D08-4932-A6E4-C61F42272F17}" srcOrd="4" destOrd="0" presId="urn:microsoft.com/office/officeart/2005/8/layout/orgChart1"/>
    <dgm:cxn modelId="{C603A743-118F-477A-A980-FCDEF88B0372}" type="presParOf" srcId="{FD523811-3A8B-4FB8-8AB0-C90618B41B93}" destId="{DA06245F-7573-4D8B-8D49-B2AADB561960}" srcOrd="5" destOrd="0" presId="urn:microsoft.com/office/officeart/2005/8/layout/orgChart1"/>
    <dgm:cxn modelId="{FAD9559B-340F-425C-95E1-4226035E0206}" type="presParOf" srcId="{DA06245F-7573-4D8B-8D49-B2AADB561960}" destId="{4E3E5A3A-B221-4F40-B378-BF00F6DEA04C}" srcOrd="0" destOrd="0" presId="urn:microsoft.com/office/officeart/2005/8/layout/orgChart1"/>
    <dgm:cxn modelId="{0FC8D44E-9CF3-49DE-A786-F714406A1B5C}" type="presParOf" srcId="{4E3E5A3A-B221-4F40-B378-BF00F6DEA04C}" destId="{D0B4F39B-53CB-4BD9-9FDB-43688239C315}" srcOrd="0" destOrd="0" presId="urn:microsoft.com/office/officeart/2005/8/layout/orgChart1"/>
    <dgm:cxn modelId="{694D5902-4859-444D-8C3D-5F46827E6101}" type="presParOf" srcId="{4E3E5A3A-B221-4F40-B378-BF00F6DEA04C}" destId="{364974E9-F225-4609-B43A-733A52A7A199}" srcOrd="1" destOrd="0" presId="urn:microsoft.com/office/officeart/2005/8/layout/orgChart1"/>
    <dgm:cxn modelId="{E51EA890-47F2-41FB-96E3-971D28CEEAEC}" type="presParOf" srcId="{DA06245F-7573-4D8B-8D49-B2AADB561960}" destId="{6250EA70-A6A0-47ED-B18F-9B02F91442C4}" srcOrd="1" destOrd="0" presId="urn:microsoft.com/office/officeart/2005/8/layout/orgChart1"/>
    <dgm:cxn modelId="{494ACADD-E705-47EC-B767-610F147B036F}" type="presParOf" srcId="{6250EA70-A6A0-47ED-B18F-9B02F91442C4}" destId="{1706AA44-803D-4659-BAF5-610D8420E489}" srcOrd="0" destOrd="0" presId="urn:microsoft.com/office/officeart/2005/8/layout/orgChart1"/>
    <dgm:cxn modelId="{D11544C7-4180-4C9B-A16A-D485046D2D04}" type="presParOf" srcId="{6250EA70-A6A0-47ED-B18F-9B02F91442C4}" destId="{2B394B56-A185-4627-AC06-35B9758CAABA}" srcOrd="1" destOrd="0" presId="urn:microsoft.com/office/officeart/2005/8/layout/orgChart1"/>
    <dgm:cxn modelId="{91C35B36-A06A-4F34-B5F4-D35F0AB1AE4C}" type="presParOf" srcId="{2B394B56-A185-4627-AC06-35B9758CAABA}" destId="{F4729DB0-87F6-4A5D-AC32-12224E034686}" srcOrd="0" destOrd="0" presId="urn:microsoft.com/office/officeart/2005/8/layout/orgChart1"/>
    <dgm:cxn modelId="{DE9B6195-E033-426F-B15F-BD90B1DF818A}" type="presParOf" srcId="{F4729DB0-87F6-4A5D-AC32-12224E034686}" destId="{1C7E039C-D1D0-4B47-8F3C-9D7525C2C7F6}" srcOrd="0" destOrd="0" presId="urn:microsoft.com/office/officeart/2005/8/layout/orgChart1"/>
    <dgm:cxn modelId="{D293C98D-377F-4A1B-B368-67A4540FB31B}" type="presParOf" srcId="{F4729DB0-87F6-4A5D-AC32-12224E034686}" destId="{C07545E1-A61D-4875-ADEF-7C5DDFBDECC0}" srcOrd="1" destOrd="0" presId="urn:microsoft.com/office/officeart/2005/8/layout/orgChart1"/>
    <dgm:cxn modelId="{FDCB0E32-180E-4934-B974-AA4EE8A6AEDB}" type="presParOf" srcId="{2B394B56-A185-4627-AC06-35B9758CAABA}" destId="{CB66FB0A-27B3-49A6-A6AE-76EAB192A618}" srcOrd="1" destOrd="0" presId="urn:microsoft.com/office/officeart/2005/8/layout/orgChart1"/>
    <dgm:cxn modelId="{796D8AC3-DCCD-406B-AFD9-3BCE08239270}" type="presParOf" srcId="{2B394B56-A185-4627-AC06-35B9758CAABA}" destId="{D935D1DE-06E5-4094-8CA7-B831E59BE850}" srcOrd="2" destOrd="0" presId="urn:microsoft.com/office/officeart/2005/8/layout/orgChart1"/>
    <dgm:cxn modelId="{8B7CBC66-A765-4217-BADC-5AD8C67297F9}" type="presParOf" srcId="{6250EA70-A6A0-47ED-B18F-9B02F91442C4}" destId="{5A963A84-B6DD-49D5-8DB5-9C1BA72CE89D}" srcOrd="2" destOrd="0" presId="urn:microsoft.com/office/officeart/2005/8/layout/orgChart1"/>
    <dgm:cxn modelId="{A658FB45-C7C0-4429-A195-7D6937641FC5}" type="presParOf" srcId="{6250EA70-A6A0-47ED-B18F-9B02F91442C4}" destId="{623059D9-897F-41D1-8720-3140CAA7AD93}" srcOrd="3" destOrd="0" presId="urn:microsoft.com/office/officeart/2005/8/layout/orgChart1"/>
    <dgm:cxn modelId="{53B552C6-752E-46F1-B038-22ED7974EEB2}" type="presParOf" srcId="{623059D9-897F-41D1-8720-3140CAA7AD93}" destId="{9A070878-08F1-40D9-8A68-5CCF958E6FFD}" srcOrd="0" destOrd="0" presId="urn:microsoft.com/office/officeart/2005/8/layout/orgChart1"/>
    <dgm:cxn modelId="{FB546AF0-6B52-4544-983A-BA136A7DABBB}" type="presParOf" srcId="{9A070878-08F1-40D9-8A68-5CCF958E6FFD}" destId="{182A4485-D4D5-4F1B-8CF7-36497461FF50}" srcOrd="0" destOrd="0" presId="urn:microsoft.com/office/officeart/2005/8/layout/orgChart1"/>
    <dgm:cxn modelId="{FFE8AEB7-21D5-47DE-A67E-246519E8E82E}" type="presParOf" srcId="{9A070878-08F1-40D9-8A68-5CCF958E6FFD}" destId="{3BC81FCA-0C4A-4051-8195-5BB5BCDB59EB}" srcOrd="1" destOrd="0" presId="urn:microsoft.com/office/officeart/2005/8/layout/orgChart1"/>
    <dgm:cxn modelId="{E960D898-EC55-4D0F-A87E-78BA80EC3A5B}" type="presParOf" srcId="{623059D9-897F-41D1-8720-3140CAA7AD93}" destId="{BB8BB9A2-3847-46EB-BA47-9B5DAEEB417C}" srcOrd="1" destOrd="0" presId="urn:microsoft.com/office/officeart/2005/8/layout/orgChart1"/>
    <dgm:cxn modelId="{A7414058-E701-4D3D-B15B-B5CF1F14CC01}" type="presParOf" srcId="{623059D9-897F-41D1-8720-3140CAA7AD93}" destId="{D4BB01B1-FC45-4698-BB86-78B570D11422}" srcOrd="2" destOrd="0" presId="urn:microsoft.com/office/officeart/2005/8/layout/orgChart1"/>
    <dgm:cxn modelId="{D94539BB-5138-4298-811C-7578EA611F3E}" type="presParOf" srcId="{6250EA70-A6A0-47ED-B18F-9B02F91442C4}" destId="{E82F8B2D-74BA-4EE5-9A4B-5AED7E40E03D}" srcOrd="4" destOrd="0" presId="urn:microsoft.com/office/officeart/2005/8/layout/orgChart1"/>
    <dgm:cxn modelId="{D4571926-52D7-4BF9-A057-46144A75C723}" type="presParOf" srcId="{6250EA70-A6A0-47ED-B18F-9B02F91442C4}" destId="{A1CA36FE-F6FC-4BD7-A0C5-5C1B184EA8C0}" srcOrd="5" destOrd="0" presId="urn:microsoft.com/office/officeart/2005/8/layout/orgChart1"/>
    <dgm:cxn modelId="{70C41AC9-6017-4758-91EC-9902352528DD}" type="presParOf" srcId="{A1CA36FE-F6FC-4BD7-A0C5-5C1B184EA8C0}" destId="{551FF2C2-6F48-462B-876E-77AE2DD2F43B}" srcOrd="0" destOrd="0" presId="urn:microsoft.com/office/officeart/2005/8/layout/orgChart1"/>
    <dgm:cxn modelId="{34891065-AE4E-4523-B5AD-FA33E9337532}" type="presParOf" srcId="{551FF2C2-6F48-462B-876E-77AE2DD2F43B}" destId="{CE1E2CEB-196A-4741-87B7-84BA56E8818F}" srcOrd="0" destOrd="0" presId="urn:microsoft.com/office/officeart/2005/8/layout/orgChart1"/>
    <dgm:cxn modelId="{EFF4C205-B376-4024-8AF5-9BAF46AA586B}" type="presParOf" srcId="{551FF2C2-6F48-462B-876E-77AE2DD2F43B}" destId="{6F59E94E-3FCC-44AB-BC7A-B2604A3CBF9D}" srcOrd="1" destOrd="0" presId="urn:microsoft.com/office/officeart/2005/8/layout/orgChart1"/>
    <dgm:cxn modelId="{B495FB5C-A4DE-4334-B3C9-B5CA9E5D21E8}" type="presParOf" srcId="{A1CA36FE-F6FC-4BD7-A0C5-5C1B184EA8C0}" destId="{65C34D07-98B0-4039-AABD-C9FF29D477B0}" srcOrd="1" destOrd="0" presId="urn:microsoft.com/office/officeart/2005/8/layout/orgChart1"/>
    <dgm:cxn modelId="{99403122-3D7A-4A09-B3D9-3E80EED2DEE9}" type="presParOf" srcId="{A1CA36FE-F6FC-4BD7-A0C5-5C1B184EA8C0}" destId="{48FFE70F-0B99-42FB-9D7E-CDC002E06F72}" srcOrd="2" destOrd="0" presId="urn:microsoft.com/office/officeart/2005/8/layout/orgChart1"/>
    <dgm:cxn modelId="{F051DEC3-F2F9-4B58-8D88-672227A48B5C}" type="presParOf" srcId="{DA06245F-7573-4D8B-8D49-B2AADB561960}" destId="{CFC5F5A4-F4AC-4E40-A661-8BE91BE9C7E6}" srcOrd="2" destOrd="0" presId="urn:microsoft.com/office/officeart/2005/8/layout/orgChart1"/>
    <dgm:cxn modelId="{D8FC33A7-FC8A-4578-92EA-58A647F7A0B2}" type="presParOf" srcId="{D99115E7-6727-4CC9-8FB4-1B0611A0E9CC}" destId="{36FECEB3-B819-4647-BF3D-5A3BB3F7D482}" srcOrd="2" destOrd="0" presId="urn:microsoft.com/office/officeart/2005/8/layout/orgChart1"/>
    <dgm:cxn modelId="{4A1D7D9B-25C7-4CD1-A129-93A5431E4DEA}" type="presParOf" srcId="{36FECEB3-B819-4647-BF3D-5A3BB3F7D482}" destId="{51D73CB3-11DD-438B-B9F0-2133DDB45770}" srcOrd="0" destOrd="0" presId="urn:microsoft.com/office/officeart/2005/8/layout/orgChart1"/>
    <dgm:cxn modelId="{567FF4AC-5548-428B-99EB-65FCA3087B32}" type="presParOf" srcId="{36FECEB3-B819-4647-BF3D-5A3BB3F7D482}" destId="{0AC2C352-BE71-4577-BC42-C27309720061}" srcOrd="1" destOrd="0" presId="urn:microsoft.com/office/officeart/2005/8/layout/orgChart1"/>
    <dgm:cxn modelId="{F307B167-87A3-46EA-86B3-3FF54A1D8AC1}" type="presParOf" srcId="{0AC2C352-BE71-4577-BC42-C27309720061}" destId="{6923CFB5-6A88-4479-A99C-69A36E044D90}" srcOrd="0" destOrd="0" presId="urn:microsoft.com/office/officeart/2005/8/layout/orgChart1"/>
    <dgm:cxn modelId="{EBAB065E-2C2A-42CB-B76F-E76B38B2CFB1}" type="presParOf" srcId="{6923CFB5-6A88-4479-A99C-69A36E044D90}" destId="{F4D16A87-ECED-44E9-AC2C-C6FC5642BF2D}" srcOrd="0" destOrd="0" presId="urn:microsoft.com/office/officeart/2005/8/layout/orgChart1"/>
    <dgm:cxn modelId="{145E3020-B5E4-417C-AC0E-E7CD7920F5BE}" type="presParOf" srcId="{6923CFB5-6A88-4479-A99C-69A36E044D90}" destId="{4E333F27-6EF4-481C-B3ED-0793835D6A13}" srcOrd="1" destOrd="0" presId="urn:microsoft.com/office/officeart/2005/8/layout/orgChart1"/>
    <dgm:cxn modelId="{959C51E5-8425-4E27-97C7-DA03CB7FF8DC}" type="presParOf" srcId="{0AC2C352-BE71-4577-BC42-C27309720061}" destId="{97112286-3D5A-4A54-98C9-1F16F181F0CF}" srcOrd="1" destOrd="0" presId="urn:microsoft.com/office/officeart/2005/8/layout/orgChart1"/>
    <dgm:cxn modelId="{6EED4E2E-51A9-45E2-99A5-61B5025C840D}" type="presParOf" srcId="{0AC2C352-BE71-4577-BC42-C27309720061}" destId="{C9C3183A-9C3D-4A84-B79D-85D2216E5D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41C87-99CF-444B-BBC6-D160C82A7AE1}" type="doc">
      <dgm:prSet loTypeId="urn:microsoft.com/office/officeart/2005/8/layout/bProcess4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s-CL"/>
        </a:p>
      </dgm:t>
    </dgm:pt>
    <dgm:pt modelId="{C0FD6F44-9C39-4A1A-874A-6F4FD9AA8707}">
      <dgm:prSet/>
      <dgm:spPr/>
      <dgm:t>
        <a:bodyPr/>
        <a:lstStyle/>
        <a:p>
          <a:pPr algn="ctr"/>
          <a:r>
            <a:rPr lang="es-CL" dirty="0" smtClean="0"/>
            <a:t>  </a:t>
          </a:r>
          <a:r>
            <a:rPr lang="es-CL" dirty="0"/>
            <a:t>	</a:t>
          </a:r>
          <a:endParaRPr lang="es-CL" dirty="0" smtClean="0"/>
        </a:p>
        <a:p>
          <a:pPr algn="ctr"/>
          <a:r>
            <a:rPr lang="es-CL" dirty="0" smtClean="0"/>
            <a:t>Difusión </a:t>
          </a:r>
          <a:r>
            <a:rPr lang="es-CL" dirty="0"/>
            <a:t>y sensibilización del proyecto a nivel local e intersectorial</a:t>
          </a:r>
        </a:p>
      </dgm:t>
    </dgm:pt>
    <dgm:pt modelId="{05474A04-3261-4075-8F5D-C98842DE0894}" type="parTrans" cxnId="{C2287519-3DF5-43A7-8251-975E6BF05F98}">
      <dgm:prSet/>
      <dgm:spPr/>
      <dgm:t>
        <a:bodyPr/>
        <a:lstStyle/>
        <a:p>
          <a:endParaRPr lang="es-CL"/>
        </a:p>
      </dgm:t>
    </dgm:pt>
    <dgm:pt modelId="{5564444C-5244-465D-8465-F8D6E51B30B6}" type="sibTrans" cxnId="{C2287519-3DF5-43A7-8251-975E6BF05F98}">
      <dgm:prSet/>
      <dgm:spPr/>
      <dgm:t>
        <a:bodyPr/>
        <a:lstStyle/>
        <a:p>
          <a:endParaRPr lang="es-CL"/>
        </a:p>
      </dgm:t>
    </dgm:pt>
    <dgm:pt modelId="{0CE3FDA9-4A27-45C1-B0F3-8596E1C33657}">
      <dgm:prSet/>
      <dgm:spPr/>
      <dgm:t>
        <a:bodyPr/>
        <a:lstStyle/>
        <a:p>
          <a:endParaRPr lang="es-CL" dirty="0" smtClean="0"/>
        </a:p>
        <a:p>
          <a:r>
            <a:rPr lang="es-CL" dirty="0" smtClean="0"/>
            <a:t>Levantamiento </a:t>
          </a:r>
          <a:r>
            <a:rPr lang="es-CL" dirty="0"/>
            <a:t>de necesidades familiares vinculadas a la comisión de delito</a:t>
          </a:r>
        </a:p>
      </dgm:t>
    </dgm:pt>
    <dgm:pt modelId="{1E02D49A-777A-4DC2-A610-C45CB0AE9EFD}" type="parTrans" cxnId="{7BD559FB-8BD3-451A-B4CE-2F063181AC37}">
      <dgm:prSet/>
      <dgm:spPr/>
      <dgm:t>
        <a:bodyPr/>
        <a:lstStyle/>
        <a:p>
          <a:endParaRPr lang="es-CL"/>
        </a:p>
      </dgm:t>
    </dgm:pt>
    <dgm:pt modelId="{585FDB96-46FE-4D9F-992C-5037187ED32B}" type="sibTrans" cxnId="{7BD559FB-8BD3-451A-B4CE-2F063181AC37}">
      <dgm:prSet/>
      <dgm:spPr/>
      <dgm:t>
        <a:bodyPr/>
        <a:lstStyle/>
        <a:p>
          <a:endParaRPr lang="es-CL"/>
        </a:p>
      </dgm:t>
    </dgm:pt>
    <dgm:pt modelId="{E7B575E4-C559-45F2-9FE1-FB21F1577670}">
      <dgm:prSet/>
      <dgm:spPr/>
      <dgm:t>
        <a:bodyPr/>
        <a:lstStyle/>
        <a:p>
          <a:r>
            <a:rPr lang="es-CL" dirty="0" smtClean="0"/>
            <a:t>Elaboración </a:t>
          </a:r>
          <a:r>
            <a:rPr lang="es-CL" dirty="0"/>
            <a:t>de diagnóstico familiar /Identificación de factores protectores</a:t>
          </a:r>
        </a:p>
      </dgm:t>
    </dgm:pt>
    <dgm:pt modelId="{93362972-D575-49FB-8D3E-CB5809491120}" type="parTrans" cxnId="{FF5347A2-586B-49F5-866C-08393EA0D1E9}">
      <dgm:prSet/>
      <dgm:spPr/>
      <dgm:t>
        <a:bodyPr/>
        <a:lstStyle/>
        <a:p>
          <a:endParaRPr lang="es-CL"/>
        </a:p>
      </dgm:t>
    </dgm:pt>
    <dgm:pt modelId="{E7DEB08E-D1FE-4EE5-A130-263B7F2996AF}" type="sibTrans" cxnId="{FF5347A2-586B-49F5-866C-08393EA0D1E9}">
      <dgm:prSet/>
      <dgm:spPr/>
      <dgm:t>
        <a:bodyPr/>
        <a:lstStyle/>
        <a:p>
          <a:endParaRPr lang="es-CL"/>
        </a:p>
      </dgm:t>
    </dgm:pt>
    <dgm:pt modelId="{E3788DE0-9843-496C-ADBC-014FB8B2345E}">
      <dgm:prSet/>
      <dgm:spPr/>
      <dgm:t>
        <a:bodyPr/>
        <a:lstStyle/>
        <a:p>
          <a:r>
            <a:rPr lang="es-CL" dirty="0" smtClean="0"/>
            <a:t>Formulación </a:t>
          </a:r>
          <a:r>
            <a:rPr lang="es-CL" dirty="0"/>
            <a:t>de planes de </a:t>
          </a:r>
          <a:r>
            <a:rPr lang="es-CL" dirty="0" smtClean="0"/>
            <a:t>acción individuales y familiares</a:t>
          </a:r>
          <a:endParaRPr lang="es-CL" dirty="0"/>
        </a:p>
      </dgm:t>
    </dgm:pt>
    <dgm:pt modelId="{F7192D6E-736D-4F72-A30F-F3F25C0829B1}" type="parTrans" cxnId="{FE51741E-25EE-4830-84A3-4D11B6A5827B}">
      <dgm:prSet/>
      <dgm:spPr/>
      <dgm:t>
        <a:bodyPr/>
        <a:lstStyle/>
        <a:p>
          <a:endParaRPr lang="es-CL"/>
        </a:p>
      </dgm:t>
    </dgm:pt>
    <dgm:pt modelId="{F4C3B2DE-AFEE-4FFB-8478-51B8CA8DBB77}" type="sibTrans" cxnId="{FE51741E-25EE-4830-84A3-4D11B6A5827B}">
      <dgm:prSet/>
      <dgm:spPr/>
      <dgm:t>
        <a:bodyPr/>
        <a:lstStyle/>
        <a:p>
          <a:endParaRPr lang="es-CL"/>
        </a:p>
      </dgm:t>
    </dgm:pt>
    <dgm:pt modelId="{01506417-E45C-4B54-A71B-0F88875B14C0}">
      <dgm:prSet/>
      <dgm:spPr/>
      <dgm:t>
        <a:bodyPr/>
        <a:lstStyle/>
        <a:p>
          <a:r>
            <a:rPr lang="es-CL" dirty="0"/>
            <a:t>Ejecución de planes de </a:t>
          </a:r>
          <a:r>
            <a:rPr lang="es-CL" dirty="0" smtClean="0"/>
            <a:t>acción</a:t>
          </a:r>
          <a:endParaRPr lang="es-CL" dirty="0"/>
        </a:p>
      </dgm:t>
    </dgm:pt>
    <dgm:pt modelId="{CD9A17A2-EBB7-45AA-93DF-E2A172CE3B2E}" type="parTrans" cxnId="{61386BF4-B558-40DA-91C1-4D5C629C1C2A}">
      <dgm:prSet/>
      <dgm:spPr/>
      <dgm:t>
        <a:bodyPr/>
        <a:lstStyle/>
        <a:p>
          <a:endParaRPr lang="es-CL"/>
        </a:p>
      </dgm:t>
    </dgm:pt>
    <dgm:pt modelId="{CE9F7D69-E82F-46FF-A3D7-789C935EB091}" type="sibTrans" cxnId="{61386BF4-B558-40DA-91C1-4D5C629C1C2A}">
      <dgm:prSet/>
      <dgm:spPr/>
      <dgm:t>
        <a:bodyPr/>
        <a:lstStyle/>
        <a:p>
          <a:endParaRPr lang="es-CL"/>
        </a:p>
      </dgm:t>
    </dgm:pt>
    <dgm:pt modelId="{AD6E6784-D612-43FB-917C-BDB18252B98C}">
      <dgm:prSet/>
      <dgm:spPr/>
      <dgm:t>
        <a:bodyPr/>
        <a:lstStyle/>
        <a:p>
          <a:r>
            <a:rPr lang="es-CL" dirty="0"/>
            <a:t>Gestiones de redes locales e intersectoriales</a:t>
          </a:r>
        </a:p>
      </dgm:t>
    </dgm:pt>
    <dgm:pt modelId="{560084DD-C097-4D6B-A74F-64E02C6C5277}" type="parTrans" cxnId="{94080629-0E47-48B8-A866-59F85FD8981B}">
      <dgm:prSet/>
      <dgm:spPr/>
      <dgm:t>
        <a:bodyPr/>
        <a:lstStyle/>
        <a:p>
          <a:endParaRPr lang="es-CL"/>
        </a:p>
      </dgm:t>
    </dgm:pt>
    <dgm:pt modelId="{63D6E6D6-BDB6-43D1-B08C-4DE2453A9150}" type="sibTrans" cxnId="{94080629-0E47-48B8-A866-59F85FD8981B}">
      <dgm:prSet/>
      <dgm:spPr/>
      <dgm:t>
        <a:bodyPr/>
        <a:lstStyle/>
        <a:p>
          <a:endParaRPr lang="es-CL"/>
        </a:p>
      </dgm:t>
    </dgm:pt>
    <dgm:pt modelId="{501E50E8-ACE7-42FE-A2B7-882DB46A5AA3}">
      <dgm:prSet/>
      <dgm:spPr/>
      <dgm:t>
        <a:bodyPr/>
        <a:lstStyle/>
        <a:p>
          <a:r>
            <a:rPr lang="es-CL" smtClean="0"/>
            <a:t>Fase de Evaluación y Cierre</a:t>
          </a:r>
          <a:endParaRPr lang="es-CL"/>
        </a:p>
      </dgm:t>
    </dgm:pt>
    <dgm:pt modelId="{9C865E49-E20A-4629-B456-CBD4BFDDE78C}" type="parTrans" cxnId="{AFD5DEF9-6793-4BB4-8476-114F7BCC4215}">
      <dgm:prSet/>
      <dgm:spPr/>
      <dgm:t>
        <a:bodyPr/>
        <a:lstStyle/>
        <a:p>
          <a:endParaRPr lang="es-CL"/>
        </a:p>
      </dgm:t>
    </dgm:pt>
    <dgm:pt modelId="{0453A579-7E40-4594-B5E8-62E3702E97C4}" type="sibTrans" cxnId="{AFD5DEF9-6793-4BB4-8476-114F7BCC4215}">
      <dgm:prSet/>
      <dgm:spPr/>
      <dgm:t>
        <a:bodyPr/>
        <a:lstStyle/>
        <a:p>
          <a:endParaRPr lang="es-CL"/>
        </a:p>
      </dgm:t>
    </dgm:pt>
    <dgm:pt modelId="{047CFD53-2AD7-4BD3-9469-E8A20B2677EC}" type="pres">
      <dgm:prSet presAssocID="{4B741C87-99CF-444B-BBC6-D160C82A7AE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B2D08AF0-43BE-45DD-B720-6EA0B9C39BC7}" type="pres">
      <dgm:prSet presAssocID="{C0FD6F44-9C39-4A1A-874A-6F4FD9AA8707}" presName="compNode" presStyleCnt="0"/>
      <dgm:spPr/>
    </dgm:pt>
    <dgm:pt modelId="{E98AF5B2-E1E2-49A4-8517-DAE2F7A4DE92}" type="pres">
      <dgm:prSet presAssocID="{C0FD6F44-9C39-4A1A-874A-6F4FD9AA8707}" presName="dummyConnPt" presStyleCnt="0"/>
      <dgm:spPr/>
    </dgm:pt>
    <dgm:pt modelId="{BCF7F482-71CD-4E51-AAA5-E259EC854406}" type="pres">
      <dgm:prSet presAssocID="{C0FD6F44-9C39-4A1A-874A-6F4FD9AA870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A80A1-73FA-4B50-9734-3A1BEC4B671A}" type="pres">
      <dgm:prSet presAssocID="{5564444C-5244-465D-8465-F8D6E51B30B6}" presName="sibTrans" presStyleLbl="bgSibTrans2D1" presStyleIdx="0" presStyleCnt="6"/>
      <dgm:spPr/>
      <dgm:t>
        <a:bodyPr/>
        <a:lstStyle/>
        <a:p>
          <a:endParaRPr lang="es-ES"/>
        </a:p>
      </dgm:t>
    </dgm:pt>
    <dgm:pt modelId="{8D2784C0-EF2A-4890-99E2-94CC7C4EA770}" type="pres">
      <dgm:prSet presAssocID="{0CE3FDA9-4A27-45C1-B0F3-8596E1C33657}" presName="compNode" presStyleCnt="0"/>
      <dgm:spPr/>
    </dgm:pt>
    <dgm:pt modelId="{1C4BAC70-DFE2-48E8-9987-3D1EBA6EE049}" type="pres">
      <dgm:prSet presAssocID="{0CE3FDA9-4A27-45C1-B0F3-8596E1C33657}" presName="dummyConnPt" presStyleCnt="0"/>
      <dgm:spPr/>
    </dgm:pt>
    <dgm:pt modelId="{808B1B03-547A-45F2-BC75-3944705EC58F}" type="pres">
      <dgm:prSet presAssocID="{0CE3FDA9-4A27-45C1-B0F3-8596E1C3365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B3D57E-0365-446F-8A65-2F7149F7B0DA}" type="pres">
      <dgm:prSet presAssocID="{585FDB96-46FE-4D9F-992C-5037187ED32B}" presName="sibTrans" presStyleLbl="bgSibTrans2D1" presStyleIdx="1" presStyleCnt="6"/>
      <dgm:spPr/>
      <dgm:t>
        <a:bodyPr/>
        <a:lstStyle/>
        <a:p>
          <a:endParaRPr lang="es-ES"/>
        </a:p>
      </dgm:t>
    </dgm:pt>
    <dgm:pt modelId="{9B02414C-9148-4606-82B2-AE5AC6EBEABF}" type="pres">
      <dgm:prSet presAssocID="{E7B575E4-C559-45F2-9FE1-FB21F1577670}" presName="compNode" presStyleCnt="0"/>
      <dgm:spPr/>
    </dgm:pt>
    <dgm:pt modelId="{CE830602-6411-4986-8016-3BAF2C51E63D}" type="pres">
      <dgm:prSet presAssocID="{E7B575E4-C559-45F2-9FE1-FB21F1577670}" presName="dummyConnPt" presStyleCnt="0"/>
      <dgm:spPr/>
    </dgm:pt>
    <dgm:pt modelId="{5E5869A0-0463-405C-A309-6B09D746BF05}" type="pres">
      <dgm:prSet presAssocID="{E7B575E4-C559-45F2-9FE1-FB21F157767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622A88-D4A8-496A-92E6-822BDB540542}" type="pres">
      <dgm:prSet presAssocID="{E7DEB08E-D1FE-4EE5-A130-263B7F2996AF}" presName="sibTrans" presStyleLbl="bgSibTrans2D1" presStyleIdx="2" presStyleCnt="6"/>
      <dgm:spPr/>
      <dgm:t>
        <a:bodyPr/>
        <a:lstStyle/>
        <a:p>
          <a:endParaRPr lang="es-ES"/>
        </a:p>
      </dgm:t>
    </dgm:pt>
    <dgm:pt modelId="{CE4C8722-917F-4B42-8996-7A89CBA26A85}" type="pres">
      <dgm:prSet presAssocID="{E3788DE0-9843-496C-ADBC-014FB8B2345E}" presName="compNode" presStyleCnt="0"/>
      <dgm:spPr/>
    </dgm:pt>
    <dgm:pt modelId="{2D8FEF53-BF88-4112-8D78-65B1C95BFE41}" type="pres">
      <dgm:prSet presAssocID="{E3788DE0-9843-496C-ADBC-014FB8B2345E}" presName="dummyConnPt" presStyleCnt="0"/>
      <dgm:spPr/>
    </dgm:pt>
    <dgm:pt modelId="{588BFC9A-4CBF-4595-A28C-9F6141E08F6F}" type="pres">
      <dgm:prSet presAssocID="{E3788DE0-9843-496C-ADBC-014FB8B2345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9A4CCE-2AE0-4EB4-AB98-81E709EE9FD1}" type="pres">
      <dgm:prSet presAssocID="{F4C3B2DE-AFEE-4FFB-8478-51B8CA8DBB77}" presName="sibTrans" presStyleLbl="bgSibTrans2D1" presStyleIdx="3" presStyleCnt="6"/>
      <dgm:spPr/>
      <dgm:t>
        <a:bodyPr/>
        <a:lstStyle/>
        <a:p>
          <a:endParaRPr lang="es-ES"/>
        </a:p>
      </dgm:t>
    </dgm:pt>
    <dgm:pt modelId="{1D0DBFAC-DA38-4BDF-B8B4-DC0C1FA35598}" type="pres">
      <dgm:prSet presAssocID="{01506417-E45C-4B54-A71B-0F88875B14C0}" presName="compNode" presStyleCnt="0"/>
      <dgm:spPr/>
    </dgm:pt>
    <dgm:pt modelId="{D1B09DF9-47FD-47C5-B241-0B66012B9391}" type="pres">
      <dgm:prSet presAssocID="{01506417-E45C-4B54-A71B-0F88875B14C0}" presName="dummyConnPt" presStyleCnt="0"/>
      <dgm:spPr/>
    </dgm:pt>
    <dgm:pt modelId="{AAD04F3E-AFBB-4CF5-BBCE-2BD167E65E3B}" type="pres">
      <dgm:prSet presAssocID="{01506417-E45C-4B54-A71B-0F88875B14C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E4FA0-7BE6-44DB-B9E1-E4C4958A71D5}" type="pres">
      <dgm:prSet presAssocID="{CE9F7D69-E82F-46FF-A3D7-789C935EB091}" presName="sibTrans" presStyleLbl="bgSibTrans2D1" presStyleIdx="4" presStyleCnt="6"/>
      <dgm:spPr/>
      <dgm:t>
        <a:bodyPr/>
        <a:lstStyle/>
        <a:p>
          <a:endParaRPr lang="es-ES"/>
        </a:p>
      </dgm:t>
    </dgm:pt>
    <dgm:pt modelId="{501C9A2C-604E-4365-B9B8-880CFFFD70BF}" type="pres">
      <dgm:prSet presAssocID="{AD6E6784-D612-43FB-917C-BDB18252B98C}" presName="compNode" presStyleCnt="0"/>
      <dgm:spPr/>
    </dgm:pt>
    <dgm:pt modelId="{D06E50DF-4350-42B2-BBF7-1511009E2DB8}" type="pres">
      <dgm:prSet presAssocID="{AD6E6784-D612-43FB-917C-BDB18252B98C}" presName="dummyConnPt" presStyleCnt="0"/>
      <dgm:spPr/>
    </dgm:pt>
    <dgm:pt modelId="{B4A28DF2-1C62-4F5B-89DB-ECB96574E092}" type="pres">
      <dgm:prSet presAssocID="{AD6E6784-D612-43FB-917C-BDB18252B9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7C71A4-3384-4ABA-B376-83F906226F1E}" type="pres">
      <dgm:prSet presAssocID="{63D6E6D6-BDB6-43D1-B08C-4DE2453A9150}" presName="sibTrans" presStyleLbl="bgSibTrans2D1" presStyleIdx="5" presStyleCnt="6"/>
      <dgm:spPr/>
      <dgm:t>
        <a:bodyPr/>
        <a:lstStyle/>
        <a:p>
          <a:endParaRPr lang="es-ES"/>
        </a:p>
      </dgm:t>
    </dgm:pt>
    <dgm:pt modelId="{0371F449-5FE4-47D3-B8E7-029068103945}" type="pres">
      <dgm:prSet presAssocID="{501E50E8-ACE7-42FE-A2B7-882DB46A5AA3}" presName="compNode" presStyleCnt="0"/>
      <dgm:spPr/>
    </dgm:pt>
    <dgm:pt modelId="{00C495AF-8A61-4EE5-8A66-1A4809646C47}" type="pres">
      <dgm:prSet presAssocID="{501E50E8-ACE7-42FE-A2B7-882DB46A5AA3}" presName="dummyConnPt" presStyleCnt="0"/>
      <dgm:spPr/>
    </dgm:pt>
    <dgm:pt modelId="{FD37C95D-FFCC-41FF-932E-FD638A50169A}" type="pres">
      <dgm:prSet presAssocID="{501E50E8-ACE7-42FE-A2B7-882DB46A5AA3}" presName="node" presStyleLbl="node1" presStyleIdx="6" presStyleCnt="7" custLinFactY="21446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EF55DD-1949-4E28-BF2A-01C5DE998F86}" type="presOf" srcId="{AD6E6784-D612-43FB-917C-BDB18252B98C}" destId="{B4A28DF2-1C62-4F5B-89DB-ECB96574E092}" srcOrd="0" destOrd="0" presId="urn:microsoft.com/office/officeart/2005/8/layout/bProcess4"/>
    <dgm:cxn modelId="{8C87159A-14F2-45FE-A217-3D499F2B426F}" type="presOf" srcId="{585FDB96-46FE-4D9F-992C-5037187ED32B}" destId="{C3B3D57E-0365-446F-8A65-2F7149F7B0DA}" srcOrd="0" destOrd="0" presId="urn:microsoft.com/office/officeart/2005/8/layout/bProcess4"/>
    <dgm:cxn modelId="{ADB75332-AF88-4D78-A0F5-EBEF1756FEE3}" type="presOf" srcId="{5564444C-5244-465D-8465-F8D6E51B30B6}" destId="{AE5A80A1-73FA-4B50-9734-3A1BEC4B671A}" srcOrd="0" destOrd="0" presId="urn:microsoft.com/office/officeart/2005/8/layout/bProcess4"/>
    <dgm:cxn modelId="{EBBC8672-A51D-4401-B8DA-06D8F1D53EC8}" type="presOf" srcId="{CE9F7D69-E82F-46FF-A3D7-789C935EB091}" destId="{5D8E4FA0-7BE6-44DB-B9E1-E4C4958A71D5}" srcOrd="0" destOrd="0" presId="urn:microsoft.com/office/officeart/2005/8/layout/bProcess4"/>
    <dgm:cxn modelId="{780B57C4-0C01-4EC5-B307-D9ED6E89FD5D}" type="presOf" srcId="{E3788DE0-9843-496C-ADBC-014FB8B2345E}" destId="{588BFC9A-4CBF-4595-A28C-9F6141E08F6F}" srcOrd="0" destOrd="0" presId="urn:microsoft.com/office/officeart/2005/8/layout/bProcess4"/>
    <dgm:cxn modelId="{7819EB06-3FD9-4229-810E-A3158E0F8F86}" type="presOf" srcId="{63D6E6D6-BDB6-43D1-B08C-4DE2453A9150}" destId="{A97C71A4-3384-4ABA-B376-83F906226F1E}" srcOrd="0" destOrd="0" presId="urn:microsoft.com/office/officeart/2005/8/layout/bProcess4"/>
    <dgm:cxn modelId="{1F4DF562-EB8A-4FCE-A1C8-E84AD72160F9}" type="presOf" srcId="{0CE3FDA9-4A27-45C1-B0F3-8596E1C33657}" destId="{808B1B03-547A-45F2-BC75-3944705EC58F}" srcOrd="0" destOrd="0" presId="urn:microsoft.com/office/officeart/2005/8/layout/bProcess4"/>
    <dgm:cxn modelId="{38B1D865-9FCA-4BF5-B183-E806D51AFA52}" type="presOf" srcId="{E7B575E4-C559-45F2-9FE1-FB21F1577670}" destId="{5E5869A0-0463-405C-A309-6B09D746BF05}" srcOrd="0" destOrd="0" presId="urn:microsoft.com/office/officeart/2005/8/layout/bProcess4"/>
    <dgm:cxn modelId="{0F438A12-3E3A-4CF8-A63E-320DA3B5E797}" type="presOf" srcId="{E7DEB08E-D1FE-4EE5-A130-263B7F2996AF}" destId="{A7622A88-D4A8-496A-92E6-822BDB540542}" srcOrd="0" destOrd="0" presId="urn:microsoft.com/office/officeart/2005/8/layout/bProcess4"/>
    <dgm:cxn modelId="{2B1D116F-9F3E-41E4-BA7B-DBA3DC490401}" type="presOf" srcId="{01506417-E45C-4B54-A71B-0F88875B14C0}" destId="{AAD04F3E-AFBB-4CF5-BBCE-2BD167E65E3B}" srcOrd="0" destOrd="0" presId="urn:microsoft.com/office/officeart/2005/8/layout/bProcess4"/>
    <dgm:cxn modelId="{1C682BDB-608C-4C88-9DA3-DFBE1BA39CC1}" type="presOf" srcId="{F4C3B2DE-AFEE-4FFB-8478-51B8CA8DBB77}" destId="{EF9A4CCE-2AE0-4EB4-AB98-81E709EE9FD1}" srcOrd="0" destOrd="0" presId="urn:microsoft.com/office/officeart/2005/8/layout/bProcess4"/>
    <dgm:cxn modelId="{FE51741E-25EE-4830-84A3-4D11B6A5827B}" srcId="{4B741C87-99CF-444B-BBC6-D160C82A7AE1}" destId="{E3788DE0-9843-496C-ADBC-014FB8B2345E}" srcOrd="3" destOrd="0" parTransId="{F7192D6E-736D-4F72-A30F-F3F25C0829B1}" sibTransId="{F4C3B2DE-AFEE-4FFB-8478-51B8CA8DBB77}"/>
    <dgm:cxn modelId="{7BD559FB-8BD3-451A-B4CE-2F063181AC37}" srcId="{4B741C87-99CF-444B-BBC6-D160C82A7AE1}" destId="{0CE3FDA9-4A27-45C1-B0F3-8596E1C33657}" srcOrd="1" destOrd="0" parTransId="{1E02D49A-777A-4DC2-A610-C45CB0AE9EFD}" sibTransId="{585FDB96-46FE-4D9F-992C-5037187ED32B}"/>
    <dgm:cxn modelId="{73FF5030-4816-49FF-8EFB-41A8848497A9}" type="presOf" srcId="{4B741C87-99CF-444B-BBC6-D160C82A7AE1}" destId="{047CFD53-2AD7-4BD3-9469-E8A20B2677EC}" srcOrd="0" destOrd="0" presId="urn:microsoft.com/office/officeart/2005/8/layout/bProcess4"/>
    <dgm:cxn modelId="{AFD5DEF9-6793-4BB4-8476-114F7BCC4215}" srcId="{4B741C87-99CF-444B-BBC6-D160C82A7AE1}" destId="{501E50E8-ACE7-42FE-A2B7-882DB46A5AA3}" srcOrd="6" destOrd="0" parTransId="{9C865E49-E20A-4629-B456-CBD4BFDDE78C}" sibTransId="{0453A579-7E40-4594-B5E8-62E3702E97C4}"/>
    <dgm:cxn modelId="{FF5347A2-586B-49F5-866C-08393EA0D1E9}" srcId="{4B741C87-99CF-444B-BBC6-D160C82A7AE1}" destId="{E7B575E4-C559-45F2-9FE1-FB21F1577670}" srcOrd="2" destOrd="0" parTransId="{93362972-D575-49FB-8D3E-CB5809491120}" sibTransId="{E7DEB08E-D1FE-4EE5-A130-263B7F2996AF}"/>
    <dgm:cxn modelId="{C2287519-3DF5-43A7-8251-975E6BF05F98}" srcId="{4B741C87-99CF-444B-BBC6-D160C82A7AE1}" destId="{C0FD6F44-9C39-4A1A-874A-6F4FD9AA8707}" srcOrd="0" destOrd="0" parTransId="{05474A04-3261-4075-8F5D-C98842DE0894}" sibTransId="{5564444C-5244-465D-8465-F8D6E51B30B6}"/>
    <dgm:cxn modelId="{E57AF91D-3AC1-4EA1-AC68-3CF5819C569B}" type="presOf" srcId="{C0FD6F44-9C39-4A1A-874A-6F4FD9AA8707}" destId="{BCF7F482-71CD-4E51-AAA5-E259EC854406}" srcOrd="0" destOrd="0" presId="urn:microsoft.com/office/officeart/2005/8/layout/bProcess4"/>
    <dgm:cxn modelId="{61386BF4-B558-40DA-91C1-4D5C629C1C2A}" srcId="{4B741C87-99CF-444B-BBC6-D160C82A7AE1}" destId="{01506417-E45C-4B54-A71B-0F88875B14C0}" srcOrd="4" destOrd="0" parTransId="{CD9A17A2-EBB7-45AA-93DF-E2A172CE3B2E}" sibTransId="{CE9F7D69-E82F-46FF-A3D7-789C935EB091}"/>
    <dgm:cxn modelId="{94080629-0E47-48B8-A866-59F85FD8981B}" srcId="{4B741C87-99CF-444B-BBC6-D160C82A7AE1}" destId="{AD6E6784-D612-43FB-917C-BDB18252B98C}" srcOrd="5" destOrd="0" parTransId="{560084DD-C097-4D6B-A74F-64E02C6C5277}" sibTransId="{63D6E6D6-BDB6-43D1-B08C-4DE2453A9150}"/>
    <dgm:cxn modelId="{BDBEF5F8-50B7-4681-9485-36408B472F7F}" type="presOf" srcId="{501E50E8-ACE7-42FE-A2B7-882DB46A5AA3}" destId="{FD37C95D-FFCC-41FF-932E-FD638A50169A}" srcOrd="0" destOrd="0" presId="urn:microsoft.com/office/officeart/2005/8/layout/bProcess4"/>
    <dgm:cxn modelId="{EB2E7231-A808-4BD3-B5CD-A83CB2FE5CA7}" type="presParOf" srcId="{047CFD53-2AD7-4BD3-9469-E8A20B2677EC}" destId="{B2D08AF0-43BE-45DD-B720-6EA0B9C39BC7}" srcOrd="0" destOrd="0" presId="urn:microsoft.com/office/officeart/2005/8/layout/bProcess4"/>
    <dgm:cxn modelId="{EC5055CA-3F67-41D1-97CC-B94D4996370F}" type="presParOf" srcId="{B2D08AF0-43BE-45DD-B720-6EA0B9C39BC7}" destId="{E98AF5B2-E1E2-49A4-8517-DAE2F7A4DE92}" srcOrd="0" destOrd="0" presId="urn:microsoft.com/office/officeart/2005/8/layout/bProcess4"/>
    <dgm:cxn modelId="{A6A7B25F-29BB-4F20-8411-27461DA0AEE7}" type="presParOf" srcId="{B2D08AF0-43BE-45DD-B720-6EA0B9C39BC7}" destId="{BCF7F482-71CD-4E51-AAA5-E259EC854406}" srcOrd="1" destOrd="0" presId="urn:microsoft.com/office/officeart/2005/8/layout/bProcess4"/>
    <dgm:cxn modelId="{3B5785F1-2A32-47CA-8CDB-3D53E1C7060B}" type="presParOf" srcId="{047CFD53-2AD7-4BD3-9469-E8A20B2677EC}" destId="{AE5A80A1-73FA-4B50-9734-3A1BEC4B671A}" srcOrd="1" destOrd="0" presId="urn:microsoft.com/office/officeart/2005/8/layout/bProcess4"/>
    <dgm:cxn modelId="{CC026060-DA1C-42F5-9923-B84C3AC9C2B7}" type="presParOf" srcId="{047CFD53-2AD7-4BD3-9469-E8A20B2677EC}" destId="{8D2784C0-EF2A-4890-99E2-94CC7C4EA770}" srcOrd="2" destOrd="0" presId="urn:microsoft.com/office/officeart/2005/8/layout/bProcess4"/>
    <dgm:cxn modelId="{302FD52D-40BA-4E74-B803-927818CAA62D}" type="presParOf" srcId="{8D2784C0-EF2A-4890-99E2-94CC7C4EA770}" destId="{1C4BAC70-DFE2-48E8-9987-3D1EBA6EE049}" srcOrd="0" destOrd="0" presId="urn:microsoft.com/office/officeart/2005/8/layout/bProcess4"/>
    <dgm:cxn modelId="{D33AA2D8-6F6B-4D9E-B084-7D4E43486140}" type="presParOf" srcId="{8D2784C0-EF2A-4890-99E2-94CC7C4EA770}" destId="{808B1B03-547A-45F2-BC75-3944705EC58F}" srcOrd="1" destOrd="0" presId="urn:microsoft.com/office/officeart/2005/8/layout/bProcess4"/>
    <dgm:cxn modelId="{FEDC601D-36F5-46E7-AEAC-79E4117EB92C}" type="presParOf" srcId="{047CFD53-2AD7-4BD3-9469-E8A20B2677EC}" destId="{C3B3D57E-0365-446F-8A65-2F7149F7B0DA}" srcOrd="3" destOrd="0" presId="urn:microsoft.com/office/officeart/2005/8/layout/bProcess4"/>
    <dgm:cxn modelId="{62E9A3BC-6CBA-4346-AD53-92287E0B9228}" type="presParOf" srcId="{047CFD53-2AD7-4BD3-9469-E8A20B2677EC}" destId="{9B02414C-9148-4606-82B2-AE5AC6EBEABF}" srcOrd="4" destOrd="0" presId="urn:microsoft.com/office/officeart/2005/8/layout/bProcess4"/>
    <dgm:cxn modelId="{3E9392C4-8A69-42D1-88B1-CDC961342C5C}" type="presParOf" srcId="{9B02414C-9148-4606-82B2-AE5AC6EBEABF}" destId="{CE830602-6411-4986-8016-3BAF2C51E63D}" srcOrd="0" destOrd="0" presId="urn:microsoft.com/office/officeart/2005/8/layout/bProcess4"/>
    <dgm:cxn modelId="{EAEF646E-FBD5-445C-A908-2CE5A3E4CF4A}" type="presParOf" srcId="{9B02414C-9148-4606-82B2-AE5AC6EBEABF}" destId="{5E5869A0-0463-405C-A309-6B09D746BF05}" srcOrd="1" destOrd="0" presId="urn:microsoft.com/office/officeart/2005/8/layout/bProcess4"/>
    <dgm:cxn modelId="{DA70017F-F4EA-4429-AEE3-F72531703502}" type="presParOf" srcId="{047CFD53-2AD7-4BD3-9469-E8A20B2677EC}" destId="{A7622A88-D4A8-496A-92E6-822BDB540542}" srcOrd="5" destOrd="0" presId="urn:microsoft.com/office/officeart/2005/8/layout/bProcess4"/>
    <dgm:cxn modelId="{1EE17185-EE4D-4742-AFD7-FB1DE11D2D78}" type="presParOf" srcId="{047CFD53-2AD7-4BD3-9469-E8A20B2677EC}" destId="{CE4C8722-917F-4B42-8996-7A89CBA26A85}" srcOrd="6" destOrd="0" presId="urn:microsoft.com/office/officeart/2005/8/layout/bProcess4"/>
    <dgm:cxn modelId="{7EC0231F-A18B-435E-868B-93DD0279DF5A}" type="presParOf" srcId="{CE4C8722-917F-4B42-8996-7A89CBA26A85}" destId="{2D8FEF53-BF88-4112-8D78-65B1C95BFE41}" srcOrd="0" destOrd="0" presId="urn:microsoft.com/office/officeart/2005/8/layout/bProcess4"/>
    <dgm:cxn modelId="{874889DB-C23E-414E-AE64-DAA8D6A79AA6}" type="presParOf" srcId="{CE4C8722-917F-4B42-8996-7A89CBA26A85}" destId="{588BFC9A-4CBF-4595-A28C-9F6141E08F6F}" srcOrd="1" destOrd="0" presId="urn:microsoft.com/office/officeart/2005/8/layout/bProcess4"/>
    <dgm:cxn modelId="{841FF803-6720-421A-85A7-1A3EA6397B9D}" type="presParOf" srcId="{047CFD53-2AD7-4BD3-9469-E8A20B2677EC}" destId="{EF9A4CCE-2AE0-4EB4-AB98-81E709EE9FD1}" srcOrd="7" destOrd="0" presId="urn:microsoft.com/office/officeart/2005/8/layout/bProcess4"/>
    <dgm:cxn modelId="{7EF7272F-F726-499A-9C57-92742F8FE613}" type="presParOf" srcId="{047CFD53-2AD7-4BD3-9469-E8A20B2677EC}" destId="{1D0DBFAC-DA38-4BDF-B8B4-DC0C1FA35598}" srcOrd="8" destOrd="0" presId="urn:microsoft.com/office/officeart/2005/8/layout/bProcess4"/>
    <dgm:cxn modelId="{CF92C4E4-47F4-4F0F-BB25-CA15CE054816}" type="presParOf" srcId="{1D0DBFAC-DA38-4BDF-B8B4-DC0C1FA35598}" destId="{D1B09DF9-47FD-47C5-B241-0B66012B9391}" srcOrd="0" destOrd="0" presId="urn:microsoft.com/office/officeart/2005/8/layout/bProcess4"/>
    <dgm:cxn modelId="{AB1EF385-8CA3-4EF5-9A21-E12349C9B778}" type="presParOf" srcId="{1D0DBFAC-DA38-4BDF-B8B4-DC0C1FA35598}" destId="{AAD04F3E-AFBB-4CF5-BBCE-2BD167E65E3B}" srcOrd="1" destOrd="0" presId="urn:microsoft.com/office/officeart/2005/8/layout/bProcess4"/>
    <dgm:cxn modelId="{B5F99783-C591-4E1D-9E8B-EEE2FF237DC6}" type="presParOf" srcId="{047CFD53-2AD7-4BD3-9469-E8A20B2677EC}" destId="{5D8E4FA0-7BE6-44DB-B9E1-E4C4958A71D5}" srcOrd="9" destOrd="0" presId="urn:microsoft.com/office/officeart/2005/8/layout/bProcess4"/>
    <dgm:cxn modelId="{085D2FB1-C00F-4390-8DCE-A5255FE301C8}" type="presParOf" srcId="{047CFD53-2AD7-4BD3-9469-E8A20B2677EC}" destId="{501C9A2C-604E-4365-B9B8-880CFFFD70BF}" srcOrd="10" destOrd="0" presId="urn:microsoft.com/office/officeart/2005/8/layout/bProcess4"/>
    <dgm:cxn modelId="{7BB765BF-D7B6-4555-BC7C-BFBC631F4E4A}" type="presParOf" srcId="{501C9A2C-604E-4365-B9B8-880CFFFD70BF}" destId="{D06E50DF-4350-42B2-BBF7-1511009E2DB8}" srcOrd="0" destOrd="0" presId="urn:microsoft.com/office/officeart/2005/8/layout/bProcess4"/>
    <dgm:cxn modelId="{28AD6CE6-91D2-42C5-8B22-A125E2B5037B}" type="presParOf" srcId="{501C9A2C-604E-4365-B9B8-880CFFFD70BF}" destId="{B4A28DF2-1C62-4F5B-89DB-ECB96574E092}" srcOrd="1" destOrd="0" presId="urn:microsoft.com/office/officeart/2005/8/layout/bProcess4"/>
    <dgm:cxn modelId="{F4F8EF0A-0E22-43C1-873F-184AB74A7659}" type="presParOf" srcId="{047CFD53-2AD7-4BD3-9469-E8A20B2677EC}" destId="{A97C71A4-3384-4ABA-B376-83F906226F1E}" srcOrd="11" destOrd="0" presId="urn:microsoft.com/office/officeart/2005/8/layout/bProcess4"/>
    <dgm:cxn modelId="{0391300C-1000-4EBC-A5ED-69F224F2CEAB}" type="presParOf" srcId="{047CFD53-2AD7-4BD3-9469-E8A20B2677EC}" destId="{0371F449-5FE4-47D3-B8E7-029068103945}" srcOrd="12" destOrd="0" presId="urn:microsoft.com/office/officeart/2005/8/layout/bProcess4"/>
    <dgm:cxn modelId="{3E0AAA4B-5A10-4AB4-B981-8DE82000EF83}" type="presParOf" srcId="{0371F449-5FE4-47D3-B8E7-029068103945}" destId="{00C495AF-8A61-4EE5-8A66-1A4809646C47}" srcOrd="0" destOrd="0" presId="urn:microsoft.com/office/officeart/2005/8/layout/bProcess4"/>
    <dgm:cxn modelId="{49E7BDEE-083F-4429-9A42-74E2F0CC0459}" type="presParOf" srcId="{0371F449-5FE4-47D3-B8E7-029068103945}" destId="{FD37C95D-FFCC-41FF-932E-FD638A5016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266C8-CFB8-4E45-AC86-0B9C8DC08CB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150A0C2-0AB3-4315-B31A-2878746A6DFC}">
      <dgm:prSet phldrT="[Texto]" custT="1"/>
      <dgm:spPr/>
      <dgm:t>
        <a:bodyPr/>
        <a:lstStyle/>
        <a:p>
          <a:r>
            <a:rPr lang="es-CL" sz="1200" dirty="0" smtClean="0"/>
            <a:t>Entrevista Motivacional</a:t>
          </a:r>
          <a:endParaRPr lang="es-CL" sz="1200" dirty="0"/>
        </a:p>
      </dgm:t>
    </dgm:pt>
    <dgm:pt modelId="{4E82C4C1-7852-42DD-BD19-171C490930BA}" type="parTrans" cxnId="{9BAA71C8-FE7C-4ED5-9851-B03E3E8C52C0}">
      <dgm:prSet/>
      <dgm:spPr/>
      <dgm:t>
        <a:bodyPr/>
        <a:lstStyle/>
        <a:p>
          <a:endParaRPr lang="es-CL" sz="1200"/>
        </a:p>
      </dgm:t>
    </dgm:pt>
    <dgm:pt modelId="{41640A77-E34B-4AD5-B940-441AF4D2D782}" type="sibTrans" cxnId="{9BAA71C8-FE7C-4ED5-9851-B03E3E8C52C0}">
      <dgm:prSet/>
      <dgm:spPr/>
      <dgm:t>
        <a:bodyPr/>
        <a:lstStyle/>
        <a:p>
          <a:endParaRPr lang="es-CL" sz="1200"/>
        </a:p>
      </dgm:t>
    </dgm:pt>
    <dgm:pt modelId="{18160C29-79C5-408F-836B-86BB856289B8}">
      <dgm:prSet phldrT="[Texto]" custT="1"/>
      <dgm:spPr/>
      <dgm:t>
        <a:bodyPr/>
        <a:lstStyle/>
        <a:p>
          <a:r>
            <a:rPr lang="es-CL" sz="1200" dirty="0" smtClean="0"/>
            <a:t>  Apertura de las personas y sus familias a su participación en el programa </a:t>
          </a:r>
          <a:endParaRPr lang="es-CL" sz="1200" dirty="0"/>
        </a:p>
      </dgm:t>
    </dgm:pt>
    <dgm:pt modelId="{28F6CC68-D758-414F-9B6D-45D6ECADB238}" type="parTrans" cxnId="{CAE518E0-80D1-4EE1-A74C-2969D6BC8AC6}">
      <dgm:prSet/>
      <dgm:spPr/>
      <dgm:t>
        <a:bodyPr/>
        <a:lstStyle/>
        <a:p>
          <a:endParaRPr lang="es-CL" sz="1200"/>
        </a:p>
      </dgm:t>
    </dgm:pt>
    <dgm:pt modelId="{EC42A235-BEFE-43D8-BDCA-7D9A93FB6BC1}" type="sibTrans" cxnId="{CAE518E0-80D1-4EE1-A74C-2969D6BC8AC6}">
      <dgm:prSet/>
      <dgm:spPr/>
      <dgm:t>
        <a:bodyPr/>
        <a:lstStyle/>
        <a:p>
          <a:endParaRPr lang="es-CL" sz="1200"/>
        </a:p>
      </dgm:t>
    </dgm:pt>
    <dgm:pt modelId="{ADD4E17C-424B-407F-B95D-3E78235A7E96}">
      <dgm:prSet phldrT="[Texto]" custT="1"/>
      <dgm:spPr/>
      <dgm:t>
        <a:bodyPr/>
        <a:lstStyle/>
        <a:p>
          <a:r>
            <a:rPr lang="es-CL" sz="1200" dirty="0" smtClean="0"/>
            <a:t>Visita Domiciliaria</a:t>
          </a:r>
          <a:endParaRPr lang="es-CL" sz="1200" dirty="0"/>
        </a:p>
      </dgm:t>
    </dgm:pt>
    <dgm:pt modelId="{DA00D638-A97F-4508-9600-6F6DFCD3B894}" type="parTrans" cxnId="{A5F2CD04-C70A-439B-B69C-3117ACFEF662}">
      <dgm:prSet/>
      <dgm:spPr/>
      <dgm:t>
        <a:bodyPr/>
        <a:lstStyle/>
        <a:p>
          <a:endParaRPr lang="es-CL" sz="1200"/>
        </a:p>
      </dgm:t>
    </dgm:pt>
    <dgm:pt modelId="{FCD4A81A-A1A4-4D52-B250-9C5A2907D5A4}" type="sibTrans" cxnId="{A5F2CD04-C70A-439B-B69C-3117ACFEF662}">
      <dgm:prSet/>
      <dgm:spPr/>
      <dgm:t>
        <a:bodyPr/>
        <a:lstStyle/>
        <a:p>
          <a:endParaRPr lang="es-CL" sz="1200"/>
        </a:p>
      </dgm:t>
    </dgm:pt>
    <dgm:pt modelId="{6A7B532C-F5C7-48F3-B3B9-343E84E4DB14}">
      <dgm:prSet phldrT="[Texto]" custT="1"/>
      <dgm:spPr/>
      <dgm:t>
        <a:bodyPr/>
        <a:lstStyle/>
        <a:p>
          <a:r>
            <a:rPr lang="es-CL" sz="1200" dirty="0" smtClean="0"/>
            <a:t>Diagnóstica </a:t>
          </a:r>
          <a:endParaRPr lang="es-CL" sz="1200" dirty="0"/>
        </a:p>
      </dgm:t>
    </dgm:pt>
    <dgm:pt modelId="{99CB0F83-1D5D-4205-AF71-BCE24DDFEE4D}" type="parTrans" cxnId="{535A9DB3-4357-4217-BFC7-42976D7530F5}">
      <dgm:prSet/>
      <dgm:spPr/>
      <dgm:t>
        <a:bodyPr/>
        <a:lstStyle/>
        <a:p>
          <a:endParaRPr lang="es-CL" sz="1200"/>
        </a:p>
      </dgm:t>
    </dgm:pt>
    <dgm:pt modelId="{7CBDECB6-705A-42F1-A55F-CE606EB98CAB}" type="sibTrans" cxnId="{535A9DB3-4357-4217-BFC7-42976D7530F5}">
      <dgm:prSet/>
      <dgm:spPr/>
      <dgm:t>
        <a:bodyPr/>
        <a:lstStyle/>
        <a:p>
          <a:endParaRPr lang="es-CL" sz="1200"/>
        </a:p>
      </dgm:t>
    </dgm:pt>
    <dgm:pt modelId="{AF73C92F-BFCC-4347-B588-17E549F66A50}">
      <dgm:prSet phldrT="[Texto]" custT="1"/>
      <dgm:spPr/>
      <dgm:t>
        <a:bodyPr/>
        <a:lstStyle/>
        <a:p>
          <a:r>
            <a:rPr lang="es-CL" sz="1200" dirty="0" smtClean="0"/>
            <a:t>Intervención Familiar</a:t>
          </a:r>
          <a:endParaRPr lang="es-CL" sz="1200" dirty="0"/>
        </a:p>
      </dgm:t>
    </dgm:pt>
    <dgm:pt modelId="{2BB640A9-A3A0-46BF-B6FD-63BCEBECEA77}" type="parTrans" cxnId="{4B6635CB-8CC6-4C40-9EEF-7214C398B825}">
      <dgm:prSet/>
      <dgm:spPr/>
      <dgm:t>
        <a:bodyPr/>
        <a:lstStyle/>
        <a:p>
          <a:endParaRPr lang="es-CL" sz="1200"/>
        </a:p>
      </dgm:t>
    </dgm:pt>
    <dgm:pt modelId="{435E86C8-FBDB-433C-9887-A3C4FAC0A417}" type="sibTrans" cxnId="{4B6635CB-8CC6-4C40-9EEF-7214C398B825}">
      <dgm:prSet/>
      <dgm:spPr/>
      <dgm:t>
        <a:bodyPr/>
        <a:lstStyle/>
        <a:p>
          <a:endParaRPr lang="es-CL" sz="1200"/>
        </a:p>
      </dgm:t>
    </dgm:pt>
    <dgm:pt modelId="{D46D1757-0735-4895-902D-5A7BF7B32603}">
      <dgm:prSet phldrT="[Texto]" custT="1"/>
      <dgm:spPr/>
      <dgm:t>
        <a:bodyPr/>
        <a:lstStyle/>
        <a:p>
          <a:r>
            <a:rPr lang="es-CL" sz="1200" dirty="0" smtClean="0"/>
            <a:t>Ejecución Psico Social </a:t>
          </a:r>
          <a:endParaRPr lang="es-CL" sz="1200" dirty="0"/>
        </a:p>
      </dgm:t>
    </dgm:pt>
    <dgm:pt modelId="{0A8EE763-1A33-407E-A62C-CA63BDB694EA}" type="parTrans" cxnId="{85DD720E-90B0-4528-83D2-4D0048C3C29C}">
      <dgm:prSet/>
      <dgm:spPr/>
      <dgm:t>
        <a:bodyPr/>
        <a:lstStyle/>
        <a:p>
          <a:endParaRPr lang="es-CL" sz="1200"/>
        </a:p>
      </dgm:t>
    </dgm:pt>
    <dgm:pt modelId="{7118955B-7C08-41BD-B707-3A64BAD7F0CD}" type="sibTrans" cxnId="{85DD720E-90B0-4528-83D2-4D0048C3C29C}">
      <dgm:prSet/>
      <dgm:spPr/>
      <dgm:t>
        <a:bodyPr/>
        <a:lstStyle/>
        <a:p>
          <a:endParaRPr lang="es-CL" sz="1200"/>
        </a:p>
      </dgm:t>
    </dgm:pt>
    <dgm:pt modelId="{55670ED9-00A4-4BA6-8335-3763F4F099E7}">
      <dgm:prSet phldrT="[Texto]" custT="1"/>
      <dgm:spPr/>
      <dgm:t>
        <a:bodyPr/>
        <a:lstStyle/>
        <a:p>
          <a:r>
            <a:rPr lang="es-CL" sz="1200" dirty="0" smtClean="0"/>
            <a:t>Atenciones individuales (sesiones psico sociales, técnicas de intervención, modelos de intervención según caso, enfoque socio educativo y psico pedagógico, abordaje de factores de riesgo y protectores)</a:t>
          </a:r>
          <a:endParaRPr lang="es-CL" sz="1200" dirty="0"/>
        </a:p>
      </dgm:t>
    </dgm:pt>
    <dgm:pt modelId="{BDB6888B-ADD4-4113-91DD-9734AF0AE26C}" type="parTrans" cxnId="{0EBA31E0-F5F7-4E96-B4F3-3F413A7BA4BC}">
      <dgm:prSet/>
      <dgm:spPr/>
      <dgm:t>
        <a:bodyPr/>
        <a:lstStyle/>
        <a:p>
          <a:endParaRPr lang="es-CL" sz="1200"/>
        </a:p>
      </dgm:t>
    </dgm:pt>
    <dgm:pt modelId="{56EA74F7-B5DB-4327-B223-783BD3DEB702}" type="sibTrans" cxnId="{0EBA31E0-F5F7-4E96-B4F3-3F413A7BA4BC}">
      <dgm:prSet/>
      <dgm:spPr/>
      <dgm:t>
        <a:bodyPr/>
        <a:lstStyle/>
        <a:p>
          <a:endParaRPr lang="es-CL" sz="1200"/>
        </a:p>
      </dgm:t>
    </dgm:pt>
    <dgm:pt modelId="{E2077EE9-B30E-4B7A-B881-C1ED37831B72}">
      <dgm:prSet custT="1"/>
      <dgm:spPr/>
      <dgm:t>
        <a:bodyPr/>
        <a:lstStyle/>
        <a:p>
          <a:endParaRPr lang="es-CL" sz="1200" dirty="0"/>
        </a:p>
      </dgm:t>
    </dgm:pt>
    <dgm:pt modelId="{E5BF0585-B31F-4981-B5D9-BD917F6DE0A9}" type="parTrans" cxnId="{7D8625D6-97CA-4D6B-BF20-11F97F66A52B}">
      <dgm:prSet/>
      <dgm:spPr/>
      <dgm:t>
        <a:bodyPr/>
        <a:lstStyle/>
        <a:p>
          <a:endParaRPr lang="es-CL" sz="1200"/>
        </a:p>
      </dgm:t>
    </dgm:pt>
    <dgm:pt modelId="{0EC9397F-A30B-4463-BA6A-87D65150B924}" type="sibTrans" cxnId="{7D8625D6-97CA-4D6B-BF20-11F97F66A52B}">
      <dgm:prSet/>
      <dgm:spPr/>
      <dgm:t>
        <a:bodyPr/>
        <a:lstStyle/>
        <a:p>
          <a:endParaRPr lang="es-CL" sz="1200"/>
        </a:p>
      </dgm:t>
    </dgm:pt>
    <dgm:pt modelId="{7B773383-846E-4C32-AB81-1AE944539F79}">
      <dgm:prSet custT="1"/>
      <dgm:spPr/>
      <dgm:t>
        <a:bodyPr/>
        <a:lstStyle/>
        <a:p>
          <a:endParaRPr lang="es-CL" sz="1200" dirty="0"/>
        </a:p>
      </dgm:t>
    </dgm:pt>
    <dgm:pt modelId="{11DE1801-73AF-45FC-B1DD-88BBDA324804}" type="parTrans" cxnId="{FEF48861-4E92-4018-A2C3-5CCA797BAD27}">
      <dgm:prSet/>
      <dgm:spPr/>
      <dgm:t>
        <a:bodyPr/>
        <a:lstStyle/>
        <a:p>
          <a:endParaRPr lang="es-CL" sz="1200"/>
        </a:p>
      </dgm:t>
    </dgm:pt>
    <dgm:pt modelId="{0C9DD91A-7C7C-4784-B6E9-0E1D5DB7B259}" type="sibTrans" cxnId="{FEF48861-4E92-4018-A2C3-5CCA797BAD27}">
      <dgm:prSet/>
      <dgm:spPr/>
      <dgm:t>
        <a:bodyPr/>
        <a:lstStyle/>
        <a:p>
          <a:endParaRPr lang="es-CL" sz="1200"/>
        </a:p>
      </dgm:t>
    </dgm:pt>
    <dgm:pt modelId="{C8F861C7-F7AF-49E7-B8A9-5EF2919F7800}">
      <dgm:prSet phldrT="[Texto]" custT="1"/>
      <dgm:spPr/>
      <dgm:t>
        <a:bodyPr/>
        <a:lstStyle/>
        <a:p>
          <a:r>
            <a:rPr lang="es-CL" sz="1200" dirty="0" smtClean="0"/>
            <a:t>Problematización de los factores de riesgo identificados en el proceso (Reconocimiento del cambio, derivaciones)</a:t>
          </a:r>
          <a:endParaRPr lang="es-CL" sz="1200" dirty="0"/>
        </a:p>
      </dgm:t>
    </dgm:pt>
    <dgm:pt modelId="{02B8AFF6-79D0-45E0-9E1E-C4C7C5E2A474}" type="parTrans" cxnId="{2181B99F-BEDC-43AC-889B-0AA666C46D65}">
      <dgm:prSet/>
      <dgm:spPr/>
      <dgm:t>
        <a:bodyPr/>
        <a:lstStyle/>
        <a:p>
          <a:endParaRPr lang="es-CL" sz="1200"/>
        </a:p>
      </dgm:t>
    </dgm:pt>
    <dgm:pt modelId="{47E93880-5CF1-45B1-95CA-E206DDF0D85E}" type="sibTrans" cxnId="{2181B99F-BEDC-43AC-889B-0AA666C46D65}">
      <dgm:prSet/>
      <dgm:spPr/>
      <dgm:t>
        <a:bodyPr/>
        <a:lstStyle/>
        <a:p>
          <a:endParaRPr lang="es-CL" sz="1200"/>
        </a:p>
      </dgm:t>
    </dgm:pt>
    <dgm:pt modelId="{8777AF05-64DD-4D51-B170-826CF203B31C}">
      <dgm:prSet phldrT="[Texto]" custT="1"/>
      <dgm:spPr/>
      <dgm:t>
        <a:bodyPr/>
        <a:lstStyle/>
        <a:p>
          <a:r>
            <a:rPr lang="es-CL" sz="1200" dirty="0" smtClean="0"/>
            <a:t>Promoción del vínculo psico social</a:t>
          </a:r>
          <a:endParaRPr lang="es-CL" sz="1200" dirty="0"/>
        </a:p>
      </dgm:t>
    </dgm:pt>
    <dgm:pt modelId="{1DD4B8FA-2B48-4E09-B522-90D2C2EB03B2}" type="parTrans" cxnId="{0022E1D9-A2E1-4934-A142-6D664B17A238}">
      <dgm:prSet/>
      <dgm:spPr/>
      <dgm:t>
        <a:bodyPr/>
        <a:lstStyle/>
        <a:p>
          <a:endParaRPr lang="es-CL" sz="1200"/>
        </a:p>
      </dgm:t>
    </dgm:pt>
    <dgm:pt modelId="{475DBC47-3FCA-4612-9FF1-38F42C8B0808}" type="sibTrans" cxnId="{0022E1D9-A2E1-4934-A142-6D664B17A238}">
      <dgm:prSet/>
      <dgm:spPr/>
      <dgm:t>
        <a:bodyPr/>
        <a:lstStyle/>
        <a:p>
          <a:endParaRPr lang="es-CL" sz="1200"/>
        </a:p>
      </dgm:t>
    </dgm:pt>
    <dgm:pt modelId="{28D6A24D-DC02-4BD9-92DB-4007DA7FD848}">
      <dgm:prSet phldrT="[Texto]" custT="1"/>
      <dgm:spPr/>
      <dgm:t>
        <a:bodyPr/>
        <a:lstStyle/>
        <a:p>
          <a:r>
            <a:rPr lang="es-CL" sz="1200" dirty="0" smtClean="0"/>
            <a:t>Generación de PII (Laboral, educacional, derecho, salud, comunidad) </a:t>
          </a:r>
          <a:endParaRPr lang="es-CL" sz="1200" dirty="0"/>
        </a:p>
      </dgm:t>
    </dgm:pt>
    <dgm:pt modelId="{94D10102-9CBC-4F62-AD90-EB1926739F81}" type="parTrans" cxnId="{10D2B76A-5E57-42E2-8BD8-8A3624625DE3}">
      <dgm:prSet/>
      <dgm:spPr/>
      <dgm:t>
        <a:bodyPr/>
        <a:lstStyle/>
        <a:p>
          <a:endParaRPr lang="es-CL" sz="1200"/>
        </a:p>
      </dgm:t>
    </dgm:pt>
    <dgm:pt modelId="{6FE06076-34B1-45ED-986A-4571AA8D74F4}" type="sibTrans" cxnId="{10D2B76A-5E57-42E2-8BD8-8A3624625DE3}">
      <dgm:prSet/>
      <dgm:spPr/>
      <dgm:t>
        <a:bodyPr/>
        <a:lstStyle/>
        <a:p>
          <a:endParaRPr lang="es-CL" sz="1200"/>
        </a:p>
      </dgm:t>
    </dgm:pt>
    <dgm:pt modelId="{197B2012-0D05-41FA-945A-71E2C0FD8DFF}">
      <dgm:prSet phldrT="[Texto]" custT="1"/>
      <dgm:spPr/>
      <dgm:t>
        <a:bodyPr/>
        <a:lstStyle/>
        <a:p>
          <a:endParaRPr lang="es-CL" sz="1200" dirty="0"/>
        </a:p>
      </dgm:t>
    </dgm:pt>
    <dgm:pt modelId="{B02A13F4-BE3F-48A7-A796-8636AC1C6554}" type="parTrans" cxnId="{B18A8E29-F712-4882-8183-F0BDC7F48B6D}">
      <dgm:prSet/>
      <dgm:spPr/>
      <dgm:t>
        <a:bodyPr/>
        <a:lstStyle/>
        <a:p>
          <a:endParaRPr lang="es-CL" sz="1200"/>
        </a:p>
      </dgm:t>
    </dgm:pt>
    <dgm:pt modelId="{74AD1A87-4CF6-4E89-A634-65FD5C8DCCC6}" type="sibTrans" cxnId="{B18A8E29-F712-4882-8183-F0BDC7F48B6D}">
      <dgm:prSet/>
      <dgm:spPr/>
      <dgm:t>
        <a:bodyPr/>
        <a:lstStyle/>
        <a:p>
          <a:endParaRPr lang="es-CL" sz="1200"/>
        </a:p>
      </dgm:t>
    </dgm:pt>
    <dgm:pt modelId="{29F6C19C-ECDF-46CF-8219-7AF449C3A7EE}">
      <dgm:prSet custT="1"/>
      <dgm:spPr/>
      <dgm:t>
        <a:bodyPr/>
        <a:lstStyle/>
        <a:p>
          <a:r>
            <a:rPr lang="es-CL" sz="1200" dirty="0" smtClean="0"/>
            <a:t>Talleres Familiares</a:t>
          </a:r>
          <a:endParaRPr lang="es-CL" sz="1200" dirty="0"/>
        </a:p>
      </dgm:t>
    </dgm:pt>
    <dgm:pt modelId="{93DA1152-A7E4-457A-8B2D-6D1FF01703F6}" type="parTrans" cxnId="{9D7B5B12-112C-4058-9A33-3F67CF425751}">
      <dgm:prSet/>
      <dgm:spPr/>
      <dgm:t>
        <a:bodyPr/>
        <a:lstStyle/>
        <a:p>
          <a:endParaRPr lang="es-CL" sz="1200"/>
        </a:p>
      </dgm:t>
    </dgm:pt>
    <dgm:pt modelId="{96C8B85D-5429-4EAC-9068-A060EAC89D20}" type="sibTrans" cxnId="{9D7B5B12-112C-4058-9A33-3F67CF425751}">
      <dgm:prSet/>
      <dgm:spPr/>
      <dgm:t>
        <a:bodyPr/>
        <a:lstStyle/>
        <a:p>
          <a:endParaRPr lang="es-CL" sz="1200"/>
        </a:p>
      </dgm:t>
    </dgm:pt>
    <dgm:pt modelId="{98D73573-D102-4F1E-B1CE-C266E0B62536}">
      <dgm:prSet custT="1"/>
      <dgm:spPr/>
      <dgm:t>
        <a:bodyPr/>
        <a:lstStyle/>
        <a:p>
          <a:r>
            <a:rPr lang="es-CL" sz="1200" dirty="0" smtClean="0"/>
            <a:t>Orientar a los/as familiares de personas con dificultades penales respecto a su condición de ciudadano/a de derechos, por medio de instancias participativas.</a:t>
          </a:r>
          <a:endParaRPr lang="es-CL" sz="1200" dirty="0"/>
        </a:p>
      </dgm:t>
    </dgm:pt>
    <dgm:pt modelId="{ACE839B4-1042-4ADA-BB00-386C102F3A96}" type="parTrans" cxnId="{EB26008A-98FF-4F93-898A-E9205AA3043D}">
      <dgm:prSet/>
      <dgm:spPr/>
      <dgm:t>
        <a:bodyPr/>
        <a:lstStyle/>
        <a:p>
          <a:endParaRPr lang="es-CL" sz="1200"/>
        </a:p>
      </dgm:t>
    </dgm:pt>
    <dgm:pt modelId="{EA74DAF9-ABA7-47AA-BE96-7F3A2F344AA7}" type="sibTrans" cxnId="{EB26008A-98FF-4F93-898A-E9205AA3043D}">
      <dgm:prSet/>
      <dgm:spPr/>
      <dgm:t>
        <a:bodyPr/>
        <a:lstStyle/>
        <a:p>
          <a:endParaRPr lang="es-CL" sz="1200"/>
        </a:p>
      </dgm:t>
    </dgm:pt>
    <dgm:pt modelId="{9969CFD4-8999-49BC-AC4A-7027650D15FB}" type="pres">
      <dgm:prSet presAssocID="{422266C8-CFB8-4E45-AC86-0B9C8DC08C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5DDDB2-5960-4F41-A67D-E029D13680E8}" type="pres">
      <dgm:prSet presAssocID="{2150A0C2-0AB3-4315-B31A-2878746A6DFC}" presName="parentLin" presStyleCnt="0"/>
      <dgm:spPr/>
    </dgm:pt>
    <dgm:pt modelId="{D560F429-9F3B-4714-B47F-A41C78BEBE27}" type="pres">
      <dgm:prSet presAssocID="{2150A0C2-0AB3-4315-B31A-2878746A6DF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D256CDD-9233-4F45-8A47-9264E9C3FF26}" type="pres">
      <dgm:prSet presAssocID="{2150A0C2-0AB3-4315-B31A-2878746A6DF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5A8D05-1C23-4A79-8094-9567ACACF185}" type="pres">
      <dgm:prSet presAssocID="{2150A0C2-0AB3-4315-B31A-2878746A6DFC}" presName="negativeSpace" presStyleCnt="0"/>
      <dgm:spPr/>
    </dgm:pt>
    <dgm:pt modelId="{EE8328FA-9FC0-49BF-95DE-D649C1115B8E}" type="pres">
      <dgm:prSet presAssocID="{2150A0C2-0AB3-4315-B31A-2878746A6DF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BA73BD-4BCD-4603-B42E-A7921C99DBBE}" type="pres">
      <dgm:prSet presAssocID="{41640A77-E34B-4AD5-B940-441AF4D2D782}" presName="spaceBetweenRectangles" presStyleCnt="0"/>
      <dgm:spPr/>
    </dgm:pt>
    <dgm:pt modelId="{86F47281-0F51-4106-BA4B-C4CB99474D59}" type="pres">
      <dgm:prSet presAssocID="{ADD4E17C-424B-407F-B95D-3E78235A7E96}" presName="parentLin" presStyleCnt="0"/>
      <dgm:spPr/>
    </dgm:pt>
    <dgm:pt modelId="{4979D281-EF76-4A70-939B-88A41CC76ABB}" type="pres">
      <dgm:prSet presAssocID="{ADD4E17C-424B-407F-B95D-3E78235A7E9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14E22698-4F8E-41F6-BFEE-1C1F46D71E3E}" type="pres">
      <dgm:prSet presAssocID="{ADD4E17C-424B-407F-B95D-3E78235A7E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BE185-9414-414F-BA38-F988FF12A0E5}" type="pres">
      <dgm:prSet presAssocID="{ADD4E17C-424B-407F-B95D-3E78235A7E96}" presName="negativeSpace" presStyleCnt="0"/>
      <dgm:spPr/>
    </dgm:pt>
    <dgm:pt modelId="{8849AD42-EB9B-4E7F-B2F6-CAA6789B630F}" type="pres">
      <dgm:prSet presAssocID="{ADD4E17C-424B-407F-B95D-3E78235A7E9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1DEBAB-AECF-4F2C-84EE-58EAD4BA9999}" type="pres">
      <dgm:prSet presAssocID="{FCD4A81A-A1A4-4D52-B250-9C5A2907D5A4}" presName="spaceBetweenRectangles" presStyleCnt="0"/>
      <dgm:spPr/>
    </dgm:pt>
    <dgm:pt modelId="{016A45EB-A86B-42C3-A13F-69E1067E61E5}" type="pres">
      <dgm:prSet presAssocID="{D46D1757-0735-4895-902D-5A7BF7B32603}" presName="parentLin" presStyleCnt="0"/>
      <dgm:spPr/>
    </dgm:pt>
    <dgm:pt modelId="{DDE3B9CD-562E-48F4-AF93-226956105453}" type="pres">
      <dgm:prSet presAssocID="{D46D1757-0735-4895-902D-5A7BF7B32603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6431B4B-1FB3-4207-AD84-694222ADE4F9}" type="pres">
      <dgm:prSet presAssocID="{D46D1757-0735-4895-902D-5A7BF7B326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641EFF-9F4A-4181-9C70-9860A7688890}" type="pres">
      <dgm:prSet presAssocID="{D46D1757-0735-4895-902D-5A7BF7B32603}" presName="negativeSpace" presStyleCnt="0"/>
      <dgm:spPr/>
    </dgm:pt>
    <dgm:pt modelId="{8893D046-C5D1-41FB-9617-F1DC9599F9BF}" type="pres">
      <dgm:prSet presAssocID="{D46D1757-0735-4895-902D-5A7BF7B3260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7483AB-C2D0-4663-A123-055A8EB43DE7}" type="pres">
      <dgm:prSet presAssocID="{7118955B-7C08-41BD-B707-3A64BAD7F0CD}" presName="spaceBetweenRectangles" presStyleCnt="0"/>
      <dgm:spPr/>
    </dgm:pt>
    <dgm:pt modelId="{CCDA2A49-4C2B-4D19-B0EE-E4305CB392A1}" type="pres">
      <dgm:prSet presAssocID="{29F6C19C-ECDF-46CF-8219-7AF449C3A7EE}" presName="parentLin" presStyleCnt="0"/>
      <dgm:spPr/>
    </dgm:pt>
    <dgm:pt modelId="{02DF4434-C4D6-474F-BB4A-20B7B88739F8}" type="pres">
      <dgm:prSet presAssocID="{29F6C19C-ECDF-46CF-8219-7AF449C3A7EE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815D4B9A-25A0-413E-B0FC-CA3695350FB7}" type="pres">
      <dgm:prSet presAssocID="{29F6C19C-ECDF-46CF-8219-7AF449C3A7E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7CA5FB-529A-48A7-8C24-58EC3A9C5ACF}" type="pres">
      <dgm:prSet presAssocID="{29F6C19C-ECDF-46CF-8219-7AF449C3A7EE}" presName="negativeSpace" presStyleCnt="0"/>
      <dgm:spPr/>
    </dgm:pt>
    <dgm:pt modelId="{3EBBCBCF-5D5C-40A8-B666-B851A3FDD04E}" type="pres">
      <dgm:prSet presAssocID="{29F6C19C-ECDF-46CF-8219-7AF449C3A7E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8A8E29-F712-4882-8183-F0BDC7F48B6D}" srcId="{D46D1757-0735-4895-902D-5A7BF7B32603}" destId="{197B2012-0D05-41FA-945A-71E2C0FD8DFF}" srcOrd="0" destOrd="0" parTransId="{B02A13F4-BE3F-48A7-A796-8636AC1C6554}" sibTransId="{74AD1A87-4CF6-4E89-A634-65FD5C8DCCC6}"/>
    <dgm:cxn modelId="{DBC4DC2D-957F-44B3-9C02-A3E4184078A2}" type="presOf" srcId="{197B2012-0D05-41FA-945A-71E2C0FD8DFF}" destId="{8893D046-C5D1-41FB-9617-F1DC9599F9BF}" srcOrd="0" destOrd="0" presId="urn:microsoft.com/office/officeart/2005/8/layout/list1"/>
    <dgm:cxn modelId="{9BAA71C8-FE7C-4ED5-9851-B03E3E8C52C0}" srcId="{422266C8-CFB8-4E45-AC86-0B9C8DC08CB1}" destId="{2150A0C2-0AB3-4315-B31A-2878746A6DFC}" srcOrd="0" destOrd="0" parTransId="{4E82C4C1-7852-42DD-BD19-171C490930BA}" sibTransId="{41640A77-E34B-4AD5-B940-441AF4D2D782}"/>
    <dgm:cxn modelId="{0EBA31E0-F5F7-4E96-B4F3-3F413A7BA4BC}" srcId="{D46D1757-0735-4895-902D-5A7BF7B32603}" destId="{55670ED9-00A4-4BA6-8335-3763F4F099E7}" srcOrd="3" destOrd="0" parTransId="{BDB6888B-ADD4-4113-91DD-9734AF0AE26C}" sibTransId="{56EA74F7-B5DB-4327-B223-783BD3DEB702}"/>
    <dgm:cxn modelId="{7D8625D6-97CA-4D6B-BF20-11F97F66A52B}" srcId="{29F6C19C-ECDF-46CF-8219-7AF449C3A7EE}" destId="{E2077EE9-B30E-4B7A-B881-C1ED37831B72}" srcOrd="0" destOrd="0" parTransId="{E5BF0585-B31F-4981-B5D9-BD917F6DE0A9}" sibTransId="{0EC9397F-A30B-4463-BA6A-87D65150B924}"/>
    <dgm:cxn modelId="{535A9DB3-4357-4217-BFC7-42976D7530F5}" srcId="{ADD4E17C-424B-407F-B95D-3E78235A7E96}" destId="{6A7B532C-F5C7-48F3-B3B9-343E84E4DB14}" srcOrd="0" destOrd="0" parTransId="{99CB0F83-1D5D-4205-AF71-BCE24DDFEE4D}" sibTransId="{7CBDECB6-705A-42F1-A55F-CE606EB98CAB}"/>
    <dgm:cxn modelId="{A5F2CD04-C70A-439B-B69C-3117ACFEF662}" srcId="{422266C8-CFB8-4E45-AC86-0B9C8DC08CB1}" destId="{ADD4E17C-424B-407F-B95D-3E78235A7E96}" srcOrd="1" destOrd="0" parTransId="{DA00D638-A97F-4508-9600-6F6DFCD3B894}" sibTransId="{FCD4A81A-A1A4-4D52-B250-9C5A2907D5A4}"/>
    <dgm:cxn modelId="{85DD720E-90B0-4528-83D2-4D0048C3C29C}" srcId="{422266C8-CFB8-4E45-AC86-0B9C8DC08CB1}" destId="{D46D1757-0735-4895-902D-5A7BF7B32603}" srcOrd="2" destOrd="0" parTransId="{0A8EE763-1A33-407E-A62C-CA63BDB694EA}" sibTransId="{7118955B-7C08-41BD-B707-3A64BAD7F0CD}"/>
    <dgm:cxn modelId="{10D2B76A-5E57-42E2-8BD8-8A3624625DE3}" srcId="{D46D1757-0735-4895-902D-5A7BF7B32603}" destId="{28D6A24D-DC02-4BD9-92DB-4007DA7FD848}" srcOrd="1" destOrd="0" parTransId="{94D10102-9CBC-4F62-AD90-EB1926739F81}" sibTransId="{6FE06076-34B1-45ED-986A-4571AA8D74F4}"/>
    <dgm:cxn modelId="{0843334C-1604-4B68-A831-556991CD329F}" type="presOf" srcId="{E2077EE9-B30E-4B7A-B881-C1ED37831B72}" destId="{3EBBCBCF-5D5C-40A8-B666-B851A3FDD04E}" srcOrd="0" destOrd="0" presId="urn:microsoft.com/office/officeart/2005/8/layout/list1"/>
    <dgm:cxn modelId="{7CFB223E-288C-4FB2-8F51-012656FDDD05}" type="presOf" srcId="{ADD4E17C-424B-407F-B95D-3E78235A7E96}" destId="{14E22698-4F8E-41F6-BFEE-1C1F46D71E3E}" srcOrd="1" destOrd="0" presId="urn:microsoft.com/office/officeart/2005/8/layout/list1"/>
    <dgm:cxn modelId="{9DD5F07D-50B7-4079-A3D7-3CB879CB33E7}" type="presOf" srcId="{ADD4E17C-424B-407F-B95D-3E78235A7E96}" destId="{4979D281-EF76-4A70-939B-88A41CC76ABB}" srcOrd="0" destOrd="0" presId="urn:microsoft.com/office/officeart/2005/8/layout/list1"/>
    <dgm:cxn modelId="{5E3EA6AD-7500-4E96-BFD6-F120346DD73C}" type="presOf" srcId="{28D6A24D-DC02-4BD9-92DB-4007DA7FD848}" destId="{8893D046-C5D1-41FB-9617-F1DC9599F9BF}" srcOrd="0" destOrd="1" presId="urn:microsoft.com/office/officeart/2005/8/layout/list1"/>
    <dgm:cxn modelId="{CAE518E0-80D1-4EE1-A74C-2969D6BC8AC6}" srcId="{2150A0C2-0AB3-4315-B31A-2878746A6DFC}" destId="{18160C29-79C5-408F-836B-86BB856289B8}" srcOrd="0" destOrd="0" parTransId="{28F6CC68-D758-414F-9B6D-45D6ECADB238}" sibTransId="{EC42A235-BEFE-43D8-BDCA-7D9A93FB6BC1}"/>
    <dgm:cxn modelId="{81BAA202-F94A-4B6F-B05C-460E7EB0B86E}" type="presOf" srcId="{29F6C19C-ECDF-46CF-8219-7AF449C3A7EE}" destId="{815D4B9A-25A0-413E-B0FC-CA3695350FB7}" srcOrd="1" destOrd="0" presId="urn:microsoft.com/office/officeart/2005/8/layout/list1"/>
    <dgm:cxn modelId="{9B93DC18-98CB-42D0-AD4F-5EFD0169CEC9}" type="presOf" srcId="{8777AF05-64DD-4D51-B170-826CF203B31C}" destId="{8893D046-C5D1-41FB-9617-F1DC9599F9BF}" srcOrd="0" destOrd="2" presId="urn:microsoft.com/office/officeart/2005/8/layout/list1"/>
    <dgm:cxn modelId="{129D8E05-EF4A-4CA5-ACEB-4B2BC07B676B}" type="presOf" srcId="{55670ED9-00A4-4BA6-8335-3763F4F099E7}" destId="{8893D046-C5D1-41FB-9617-F1DC9599F9BF}" srcOrd="0" destOrd="3" presId="urn:microsoft.com/office/officeart/2005/8/layout/list1"/>
    <dgm:cxn modelId="{032F334D-712B-4F78-936B-74201AE608B3}" type="presOf" srcId="{D46D1757-0735-4895-902D-5A7BF7B32603}" destId="{66431B4B-1FB3-4207-AD84-694222ADE4F9}" srcOrd="1" destOrd="0" presId="urn:microsoft.com/office/officeart/2005/8/layout/list1"/>
    <dgm:cxn modelId="{A96CBB6E-BA6B-4FF0-9251-52EF99EB045D}" type="presOf" srcId="{2150A0C2-0AB3-4315-B31A-2878746A6DFC}" destId="{9D256CDD-9233-4F45-8A47-9264E9C3FF26}" srcOrd="1" destOrd="0" presId="urn:microsoft.com/office/officeart/2005/8/layout/list1"/>
    <dgm:cxn modelId="{B22A4E8F-8D32-486D-9114-371545572065}" type="presOf" srcId="{18160C29-79C5-408F-836B-86BB856289B8}" destId="{EE8328FA-9FC0-49BF-95DE-D649C1115B8E}" srcOrd="0" destOrd="0" presId="urn:microsoft.com/office/officeart/2005/8/layout/list1"/>
    <dgm:cxn modelId="{D3F5E5DA-05B4-4F4F-BAB4-4AD7BF778914}" type="presOf" srcId="{422266C8-CFB8-4E45-AC86-0B9C8DC08CB1}" destId="{9969CFD4-8999-49BC-AC4A-7027650D15FB}" srcOrd="0" destOrd="0" presId="urn:microsoft.com/office/officeart/2005/8/layout/list1"/>
    <dgm:cxn modelId="{EB26008A-98FF-4F93-898A-E9205AA3043D}" srcId="{29F6C19C-ECDF-46CF-8219-7AF449C3A7EE}" destId="{98D73573-D102-4F1E-B1CE-C266E0B62536}" srcOrd="1" destOrd="0" parTransId="{ACE839B4-1042-4ADA-BB00-386C102F3A96}" sibTransId="{EA74DAF9-ABA7-47AA-BE96-7F3A2F344AA7}"/>
    <dgm:cxn modelId="{4B6635CB-8CC6-4C40-9EEF-7214C398B825}" srcId="{ADD4E17C-424B-407F-B95D-3E78235A7E96}" destId="{AF73C92F-BFCC-4347-B588-17E549F66A50}" srcOrd="1" destOrd="0" parTransId="{2BB640A9-A3A0-46BF-B6FD-63BCEBECEA77}" sibTransId="{435E86C8-FBDB-433C-9887-A3C4FAC0A417}"/>
    <dgm:cxn modelId="{FEF48861-4E92-4018-A2C3-5CCA797BAD27}" srcId="{D46D1757-0735-4895-902D-5A7BF7B32603}" destId="{7B773383-846E-4C32-AB81-1AE944539F79}" srcOrd="5" destOrd="0" parTransId="{11DE1801-73AF-45FC-B1DD-88BBDA324804}" sibTransId="{0C9DD91A-7C7C-4784-B6E9-0E1D5DB7B259}"/>
    <dgm:cxn modelId="{6A5928D3-5B52-4BBF-AAAB-3AE395271360}" type="presOf" srcId="{6A7B532C-F5C7-48F3-B3B9-343E84E4DB14}" destId="{8849AD42-EB9B-4E7F-B2F6-CAA6789B630F}" srcOrd="0" destOrd="0" presId="urn:microsoft.com/office/officeart/2005/8/layout/list1"/>
    <dgm:cxn modelId="{02AD8F02-4AF2-4A15-9FBA-D62F4DD7FFB5}" type="presOf" srcId="{C8F861C7-F7AF-49E7-B8A9-5EF2919F7800}" destId="{8893D046-C5D1-41FB-9617-F1DC9599F9BF}" srcOrd="0" destOrd="4" presId="urn:microsoft.com/office/officeart/2005/8/layout/list1"/>
    <dgm:cxn modelId="{09677B65-9E88-4C76-BF8A-D382C9D16653}" type="presOf" srcId="{29F6C19C-ECDF-46CF-8219-7AF449C3A7EE}" destId="{02DF4434-C4D6-474F-BB4A-20B7B88739F8}" srcOrd="0" destOrd="0" presId="urn:microsoft.com/office/officeart/2005/8/layout/list1"/>
    <dgm:cxn modelId="{2181B99F-BEDC-43AC-889B-0AA666C46D65}" srcId="{D46D1757-0735-4895-902D-5A7BF7B32603}" destId="{C8F861C7-F7AF-49E7-B8A9-5EF2919F7800}" srcOrd="4" destOrd="0" parTransId="{02B8AFF6-79D0-45E0-9E1E-C4C7C5E2A474}" sibTransId="{47E93880-5CF1-45B1-95CA-E206DDF0D85E}"/>
    <dgm:cxn modelId="{5F80E2CA-0D94-4F5E-8AA5-E303D0AE143C}" type="presOf" srcId="{7B773383-846E-4C32-AB81-1AE944539F79}" destId="{8893D046-C5D1-41FB-9617-F1DC9599F9BF}" srcOrd="0" destOrd="5" presId="urn:microsoft.com/office/officeart/2005/8/layout/list1"/>
    <dgm:cxn modelId="{0022E1D9-A2E1-4934-A142-6D664B17A238}" srcId="{D46D1757-0735-4895-902D-5A7BF7B32603}" destId="{8777AF05-64DD-4D51-B170-826CF203B31C}" srcOrd="2" destOrd="0" parTransId="{1DD4B8FA-2B48-4E09-B522-90D2C2EB03B2}" sibTransId="{475DBC47-3FCA-4612-9FF1-38F42C8B0808}"/>
    <dgm:cxn modelId="{2E592E72-EAE9-499D-971C-1681F8C3F721}" type="presOf" srcId="{D46D1757-0735-4895-902D-5A7BF7B32603}" destId="{DDE3B9CD-562E-48F4-AF93-226956105453}" srcOrd="0" destOrd="0" presId="urn:microsoft.com/office/officeart/2005/8/layout/list1"/>
    <dgm:cxn modelId="{9D7B5B12-112C-4058-9A33-3F67CF425751}" srcId="{422266C8-CFB8-4E45-AC86-0B9C8DC08CB1}" destId="{29F6C19C-ECDF-46CF-8219-7AF449C3A7EE}" srcOrd="3" destOrd="0" parTransId="{93DA1152-A7E4-457A-8B2D-6D1FF01703F6}" sibTransId="{96C8B85D-5429-4EAC-9068-A060EAC89D20}"/>
    <dgm:cxn modelId="{8D05A6D0-37AE-4ED9-9BFB-6433A59C1F54}" type="presOf" srcId="{AF73C92F-BFCC-4347-B588-17E549F66A50}" destId="{8849AD42-EB9B-4E7F-B2F6-CAA6789B630F}" srcOrd="0" destOrd="1" presId="urn:microsoft.com/office/officeart/2005/8/layout/list1"/>
    <dgm:cxn modelId="{BCF4EC94-6B88-4813-85A6-6ECC93B05733}" type="presOf" srcId="{98D73573-D102-4F1E-B1CE-C266E0B62536}" destId="{3EBBCBCF-5D5C-40A8-B666-B851A3FDD04E}" srcOrd="0" destOrd="1" presId="urn:microsoft.com/office/officeart/2005/8/layout/list1"/>
    <dgm:cxn modelId="{F429497A-73E6-4298-A2F1-B4A3FF609E91}" type="presOf" srcId="{2150A0C2-0AB3-4315-B31A-2878746A6DFC}" destId="{D560F429-9F3B-4714-B47F-A41C78BEBE27}" srcOrd="0" destOrd="0" presId="urn:microsoft.com/office/officeart/2005/8/layout/list1"/>
    <dgm:cxn modelId="{92DDE39A-302F-4F9A-82CE-ED50F7561D69}" type="presParOf" srcId="{9969CFD4-8999-49BC-AC4A-7027650D15FB}" destId="{1D5DDDB2-5960-4F41-A67D-E029D13680E8}" srcOrd="0" destOrd="0" presId="urn:microsoft.com/office/officeart/2005/8/layout/list1"/>
    <dgm:cxn modelId="{917D03EB-7F35-47FB-A684-6FB1DF47B4DA}" type="presParOf" srcId="{1D5DDDB2-5960-4F41-A67D-E029D13680E8}" destId="{D560F429-9F3B-4714-B47F-A41C78BEBE27}" srcOrd="0" destOrd="0" presId="urn:microsoft.com/office/officeart/2005/8/layout/list1"/>
    <dgm:cxn modelId="{34E72A30-4895-4F23-A872-5555D3A20BB6}" type="presParOf" srcId="{1D5DDDB2-5960-4F41-A67D-E029D13680E8}" destId="{9D256CDD-9233-4F45-8A47-9264E9C3FF26}" srcOrd="1" destOrd="0" presId="urn:microsoft.com/office/officeart/2005/8/layout/list1"/>
    <dgm:cxn modelId="{BFE06B9F-2DFD-4F89-8066-514DC073746C}" type="presParOf" srcId="{9969CFD4-8999-49BC-AC4A-7027650D15FB}" destId="{875A8D05-1C23-4A79-8094-9567ACACF185}" srcOrd="1" destOrd="0" presId="urn:microsoft.com/office/officeart/2005/8/layout/list1"/>
    <dgm:cxn modelId="{050B0C55-E23C-4A15-9F9C-F90233F6DC64}" type="presParOf" srcId="{9969CFD4-8999-49BC-AC4A-7027650D15FB}" destId="{EE8328FA-9FC0-49BF-95DE-D649C1115B8E}" srcOrd="2" destOrd="0" presId="urn:microsoft.com/office/officeart/2005/8/layout/list1"/>
    <dgm:cxn modelId="{8A63CD1B-E0F6-4251-A6E0-FED41875AA26}" type="presParOf" srcId="{9969CFD4-8999-49BC-AC4A-7027650D15FB}" destId="{A2BA73BD-4BCD-4603-B42E-A7921C99DBBE}" srcOrd="3" destOrd="0" presId="urn:microsoft.com/office/officeart/2005/8/layout/list1"/>
    <dgm:cxn modelId="{BE3F64B7-1546-4AEE-8E36-160A2E316A51}" type="presParOf" srcId="{9969CFD4-8999-49BC-AC4A-7027650D15FB}" destId="{86F47281-0F51-4106-BA4B-C4CB99474D59}" srcOrd="4" destOrd="0" presId="urn:microsoft.com/office/officeart/2005/8/layout/list1"/>
    <dgm:cxn modelId="{5F979825-9A77-4D6B-8A07-919896E2CDEA}" type="presParOf" srcId="{86F47281-0F51-4106-BA4B-C4CB99474D59}" destId="{4979D281-EF76-4A70-939B-88A41CC76ABB}" srcOrd="0" destOrd="0" presId="urn:microsoft.com/office/officeart/2005/8/layout/list1"/>
    <dgm:cxn modelId="{CC742551-9269-4FED-97F8-8FAC1CE97075}" type="presParOf" srcId="{86F47281-0F51-4106-BA4B-C4CB99474D59}" destId="{14E22698-4F8E-41F6-BFEE-1C1F46D71E3E}" srcOrd="1" destOrd="0" presId="urn:microsoft.com/office/officeart/2005/8/layout/list1"/>
    <dgm:cxn modelId="{2FCBAF15-D017-4462-97BE-39D7F31B1D57}" type="presParOf" srcId="{9969CFD4-8999-49BC-AC4A-7027650D15FB}" destId="{DB5BE185-9414-414F-BA38-F988FF12A0E5}" srcOrd="5" destOrd="0" presId="urn:microsoft.com/office/officeart/2005/8/layout/list1"/>
    <dgm:cxn modelId="{49310353-B5EE-46C0-BD0B-25103B166BAF}" type="presParOf" srcId="{9969CFD4-8999-49BC-AC4A-7027650D15FB}" destId="{8849AD42-EB9B-4E7F-B2F6-CAA6789B630F}" srcOrd="6" destOrd="0" presId="urn:microsoft.com/office/officeart/2005/8/layout/list1"/>
    <dgm:cxn modelId="{DFF23937-50E8-4EAE-9799-E178A72CBDB6}" type="presParOf" srcId="{9969CFD4-8999-49BC-AC4A-7027650D15FB}" destId="{F61DEBAB-AECF-4F2C-84EE-58EAD4BA9999}" srcOrd="7" destOrd="0" presId="urn:microsoft.com/office/officeart/2005/8/layout/list1"/>
    <dgm:cxn modelId="{5D8B0233-391A-492C-B678-9BF5B4917465}" type="presParOf" srcId="{9969CFD4-8999-49BC-AC4A-7027650D15FB}" destId="{016A45EB-A86B-42C3-A13F-69E1067E61E5}" srcOrd="8" destOrd="0" presId="urn:microsoft.com/office/officeart/2005/8/layout/list1"/>
    <dgm:cxn modelId="{C0078662-532C-471E-A377-87C9C33106D3}" type="presParOf" srcId="{016A45EB-A86B-42C3-A13F-69E1067E61E5}" destId="{DDE3B9CD-562E-48F4-AF93-226956105453}" srcOrd="0" destOrd="0" presId="urn:microsoft.com/office/officeart/2005/8/layout/list1"/>
    <dgm:cxn modelId="{1466967E-5B12-40F7-8AAA-4BB629D23345}" type="presParOf" srcId="{016A45EB-A86B-42C3-A13F-69E1067E61E5}" destId="{66431B4B-1FB3-4207-AD84-694222ADE4F9}" srcOrd="1" destOrd="0" presId="urn:microsoft.com/office/officeart/2005/8/layout/list1"/>
    <dgm:cxn modelId="{6AF097A8-7205-4FBF-8DB5-DA923ABF43B0}" type="presParOf" srcId="{9969CFD4-8999-49BC-AC4A-7027650D15FB}" destId="{87641EFF-9F4A-4181-9C70-9860A7688890}" srcOrd="9" destOrd="0" presId="urn:microsoft.com/office/officeart/2005/8/layout/list1"/>
    <dgm:cxn modelId="{9658E8EA-BED4-4149-A960-959B5FDE8ED4}" type="presParOf" srcId="{9969CFD4-8999-49BC-AC4A-7027650D15FB}" destId="{8893D046-C5D1-41FB-9617-F1DC9599F9BF}" srcOrd="10" destOrd="0" presId="urn:microsoft.com/office/officeart/2005/8/layout/list1"/>
    <dgm:cxn modelId="{A919F8EE-05A3-4431-9431-33865034B13E}" type="presParOf" srcId="{9969CFD4-8999-49BC-AC4A-7027650D15FB}" destId="{D17483AB-C2D0-4663-A123-055A8EB43DE7}" srcOrd="11" destOrd="0" presId="urn:microsoft.com/office/officeart/2005/8/layout/list1"/>
    <dgm:cxn modelId="{A48B2B68-9AFA-4A21-A59D-0EFF4B6207F5}" type="presParOf" srcId="{9969CFD4-8999-49BC-AC4A-7027650D15FB}" destId="{CCDA2A49-4C2B-4D19-B0EE-E4305CB392A1}" srcOrd="12" destOrd="0" presId="urn:microsoft.com/office/officeart/2005/8/layout/list1"/>
    <dgm:cxn modelId="{80E8AC7D-EA0D-4DAB-AB77-198F9DDB4033}" type="presParOf" srcId="{CCDA2A49-4C2B-4D19-B0EE-E4305CB392A1}" destId="{02DF4434-C4D6-474F-BB4A-20B7B88739F8}" srcOrd="0" destOrd="0" presId="urn:microsoft.com/office/officeart/2005/8/layout/list1"/>
    <dgm:cxn modelId="{5ADE04CE-1B8C-4650-9148-737224FDEE40}" type="presParOf" srcId="{CCDA2A49-4C2B-4D19-B0EE-E4305CB392A1}" destId="{815D4B9A-25A0-413E-B0FC-CA3695350FB7}" srcOrd="1" destOrd="0" presId="urn:microsoft.com/office/officeart/2005/8/layout/list1"/>
    <dgm:cxn modelId="{D88F2D10-8007-45EA-8A49-A5A78D1E191F}" type="presParOf" srcId="{9969CFD4-8999-49BC-AC4A-7027650D15FB}" destId="{BC7CA5FB-529A-48A7-8C24-58EC3A9C5ACF}" srcOrd="13" destOrd="0" presId="urn:microsoft.com/office/officeart/2005/8/layout/list1"/>
    <dgm:cxn modelId="{EFAE880B-7B74-43CA-8F8C-3BE1E974ADC2}" type="presParOf" srcId="{9969CFD4-8999-49BC-AC4A-7027650D15FB}" destId="{3EBBCBCF-5D5C-40A8-B666-B851A3FDD04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F01170-B283-4156-8CD4-0B6AF885EFFE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04A2823-88E0-44CA-81DE-D155C1AAD8ED}">
      <dgm:prSet phldrT="[Texto]"/>
      <dgm:spPr/>
      <dgm:t>
        <a:bodyPr/>
        <a:lstStyle/>
        <a:p>
          <a:r>
            <a:rPr lang="es-CL" dirty="0" smtClean="0">
              <a:solidFill>
                <a:schemeClr val="accent1">
                  <a:lumMod val="75000"/>
                </a:schemeClr>
              </a:solidFill>
            </a:rPr>
            <a:t>Redes Municipales</a:t>
          </a:r>
          <a:endParaRPr lang="es-CL" dirty="0">
            <a:solidFill>
              <a:schemeClr val="accent1">
                <a:lumMod val="75000"/>
              </a:schemeClr>
            </a:solidFill>
          </a:endParaRPr>
        </a:p>
      </dgm:t>
    </dgm:pt>
    <dgm:pt modelId="{95472596-4222-4325-BB06-A473CDB7F275}" type="parTrans" cxnId="{A6941F8B-5D9C-4066-ACD9-675B827215B2}">
      <dgm:prSet/>
      <dgm:spPr/>
      <dgm:t>
        <a:bodyPr/>
        <a:lstStyle/>
        <a:p>
          <a:endParaRPr lang="es-CL"/>
        </a:p>
      </dgm:t>
    </dgm:pt>
    <dgm:pt modelId="{16F51969-C2D0-4D17-A480-3D35C560FAB5}" type="sibTrans" cxnId="{A6941F8B-5D9C-4066-ACD9-675B827215B2}">
      <dgm:prSet/>
      <dgm:spPr/>
      <dgm:t>
        <a:bodyPr/>
        <a:lstStyle/>
        <a:p>
          <a:endParaRPr lang="es-CL"/>
        </a:p>
      </dgm:t>
    </dgm:pt>
    <dgm:pt modelId="{A7DF1EE1-A904-432C-A69A-F40A5EFA81A2}">
      <dgm:prSet phldrT="[Texto]"/>
      <dgm:spPr/>
      <dgm:t>
        <a:bodyPr/>
        <a:lstStyle/>
        <a:p>
          <a:r>
            <a:rPr lang="es-CL" dirty="0" smtClean="0"/>
            <a:t>Prestaciones de servicio municipal</a:t>
          </a:r>
          <a:endParaRPr lang="es-CL" dirty="0"/>
        </a:p>
      </dgm:t>
    </dgm:pt>
    <dgm:pt modelId="{C0EB634E-020E-492B-AB65-0F2AF34396F7}" type="parTrans" cxnId="{E21CC0ED-BB0C-4CE5-8F1C-8C70B580D980}">
      <dgm:prSet/>
      <dgm:spPr/>
      <dgm:t>
        <a:bodyPr/>
        <a:lstStyle/>
        <a:p>
          <a:endParaRPr lang="es-CL"/>
        </a:p>
      </dgm:t>
    </dgm:pt>
    <dgm:pt modelId="{2E470BBD-4D01-46DA-91F2-9BB5EFA814D2}" type="sibTrans" cxnId="{E21CC0ED-BB0C-4CE5-8F1C-8C70B580D980}">
      <dgm:prSet/>
      <dgm:spPr/>
      <dgm:t>
        <a:bodyPr/>
        <a:lstStyle/>
        <a:p>
          <a:endParaRPr lang="es-CL"/>
        </a:p>
      </dgm:t>
    </dgm:pt>
    <dgm:pt modelId="{2D5D682A-827B-4A55-A964-759318662AE6}">
      <dgm:prSet phldrT="[Texto]"/>
      <dgm:spPr/>
      <dgm:t>
        <a:bodyPr/>
        <a:lstStyle/>
        <a:p>
          <a:r>
            <a:rPr lang="es-CL" dirty="0" smtClean="0">
              <a:solidFill>
                <a:schemeClr val="accent1">
                  <a:lumMod val="75000"/>
                </a:schemeClr>
              </a:solidFill>
            </a:rPr>
            <a:t>Redes Familiares</a:t>
          </a:r>
          <a:endParaRPr lang="es-CL" dirty="0">
            <a:solidFill>
              <a:schemeClr val="accent1">
                <a:lumMod val="75000"/>
              </a:schemeClr>
            </a:solidFill>
          </a:endParaRPr>
        </a:p>
      </dgm:t>
    </dgm:pt>
    <dgm:pt modelId="{0FDCDD55-5D1C-41DD-A6AD-BCEB3234A6B1}" type="parTrans" cxnId="{FADA9A64-81EB-42AD-B30F-1C54E4C435FB}">
      <dgm:prSet/>
      <dgm:spPr/>
      <dgm:t>
        <a:bodyPr/>
        <a:lstStyle/>
        <a:p>
          <a:endParaRPr lang="es-CL"/>
        </a:p>
      </dgm:t>
    </dgm:pt>
    <dgm:pt modelId="{DFF4B5E2-B3CE-4511-B521-28BB163B9897}" type="sibTrans" cxnId="{FADA9A64-81EB-42AD-B30F-1C54E4C435FB}">
      <dgm:prSet/>
      <dgm:spPr/>
      <dgm:t>
        <a:bodyPr/>
        <a:lstStyle/>
        <a:p>
          <a:endParaRPr lang="es-CL"/>
        </a:p>
      </dgm:t>
    </dgm:pt>
    <dgm:pt modelId="{61070ABA-E7D6-4647-9926-EC56873BF702}">
      <dgm:prSet phldrT="[Texto]"/>
      <dgm:spPr/>
      <dgm:t>
        <a:bodyPr/>
        <a:lstStyle/>
        <a:p>
          <a:r>
            <a:rPr lang="es-CL" dirty="0" smtClean="0"/>
            <a:t>Red de programas de atención (Salud, educación, laboral, social)</a:t>
          </a:r>
          <a:endParaRPr lang="es-CL" dirty="0"/>
        </a:p>
      </dgm:t>
    </dgm:pt>
    <dgm:pt modelId="{E1397416-F7E9-4411-860A-EA3ACB063096}" type="parTrans" cxnId="{8015ECC3-7C18-4214-9F64-E64B040DE316}">
      <dgm:prSet/>
      <dgm:spPr/>
      <dgm:t>
        <a:bodyPr/>
        <a:lstStyle/>
        <a:p>
          <a:endParaRPr lang="es-CL"/>
        </a:p>
      </dgm:t>
    </dgm:pt>
    <dgm:pt modelId="{2813FC22-34E5-4A6A-BDF0-DC94DD221CC9}" type="sibTrans" cxnId="{8015ECC3-7C18-4214-9F64-E64B040DE316}">
      <dgm:prSet/>
      <dgm:spPr/>
      <dgm:t>
        <a:bodyPr/>
        <a:lstStyle/>
        <a:p>
          <a:endParaRPr lang="es-CL"/>
        </a:p>
      </dgm:t>
    </dgm:pt>
    <dgm:pt modelId="{551ECFC8-90C1-4014-B6DC-058689DC26CB}">
      <dgm:prSet phldrT="[Texto]"/>
      <dgm:spPr/>
      <dgm:t>
        <a:bodyPr/>
        <a:lstStyle/>
        <a:p>
          <a:r>
            <a:rPr lang="es-CL" dirty="0" smtClean="0"/>
            <a:t>Vinculación con redes existentes</a:t>
          </a:r>
          <a:endParaRPr lang="es-CL" dirty="0"/>
        </a:p>
      </dgm:t>
    </dgm:pt>
    <dgm:pt modelId="{78972FC3-FAA2-439E-8E66-574A0B257C7A}" type="parTrans" cxnId="{12695AF7-F8A0-4E57-8E7E-6FF410CA3C9F}">
      <dgm:prSet/>
      <dgm:spPr/>
      <dgm:t>
        <a:bodyPr/>
        <a:lstStyle/>
        <a:p>
          <a:endParaRPr lang="es-CL"/>
        </a:p>
      </dgm:t>
    </dgm:pt>
    <dgm:pt modelId="{3B2CF29E-3A4B-4664-A767-CCA20A588164}" type="sibTrans" cxnId="{12695AF7-F8A0-4E57-8E7E-6FF410CA3C9F}">
      <dgm:prSet/>
      <dgm:spPr/>
      <dgm:t>
        <a:bodyPr/>
        <a:lstStyle/>
        <a:p>
          <a:endParaRPr lang="es-CL"/>
        </a:p>
      </dgm:t>
    </dgm:pt>
    <dgm:pt modelId="{8EECF972-6589-4AF5-836D-34DCDC347C17}">
      <dgm:prSet phldrT="[Texto]"/>
      <dgm:spPr/>
      <dgm:t>
        <a:bodyPr/>
        <a:lstStyle/>
        <a:p>
          <a:r>
            <a:rPr lang="es-CL" dirty="0" smtClean="0">
              <a:solidFill>
                <a:schemeClr val="accent1">
                  <a:lumMod val="75000"/>
                </a:schemeClr>
              </a:solidFill>
            </a:rPr>
            <a:t>Redes Comunitarias</a:t>
          </a:r>
          <a:endParaRPr lang="es-CL" dirty="0">
            <a:solidFill>
              <a:schemeClr val="accent1">
                <a:lumMod val="75000"/>
              </a:schemeClr>
            </a:solidFill>
          </a:endParaRPr>
        </a:p>
      </dgm:t>
    </dgm:pt>
    <dgm:pt modelId="{AFC143B3-ACA7-4623-A3D3-7006101FCADD}" type="parTrans" cxnId="{EA05F0F3-C19F-4632-B1EA-49B04411EDDF}">
      <dgm:prSet/>
      <dgm:spPr/>
      <dgm:t>
        <a:bodyPr/>
        <a:lstStyle/>
        <a:p>
          <a:endParaRPr lang="es-CL"/>
        </a:p>
      </dgm:t>
    </dgm:pt>
    <dgm:pt modelId="{1D721E8F-6B8C-4AB9-84BA-D54EAE4AB2D0}" type="sibTrans" cxnId="{EA05F0F3-C19F-4632-B1EA-49B04411EDDF}">
      <dgm:prSet/>
      <dgm:spPr/>
      <dgm:t>
        <a:bodyPr/>
        <a:lstStyle/>
        <a:p>
          <a:endParaRPr lang="es-CL"/>
        </a:p>
      </dgm:t>
    </dgm:pt>
    <dgm:pt modelId="{312A0C80-E065-4487-AB9E-BB9658FAB205}">
      <dgm:prSet phldrT="[Texto]"/>
      <dgm:spPr/>
      <dgm:t>
        <a:bodyPr/>
        <a:lstStyle/>
        <a:p>
          <a:r>
            <a:rPr lang="es-CL" dirty="0" smtClean="0"/>
            <a:t>Organizaciones</a:t>
          </a:r>
          <a:endParaRPr lang="es-CL" dirty="0"/>
        </a:p>
      </dgm:t>
    </dgm:pt>
    <dgm:pt modelId="{72740B7A-7B43-4E7F-8216-7D9C72EE6055}" type="parTrans" cxnId="{D845F4C9-9316-4E9D-9DBC-ACA72AA38FB4}">
      <dgm:prSet/>
      <dgm:spPr/>
      <dgm:t>
        <a:bodyPr/>
        <a:lstStyle/>
        <a:p>
          <a:endParaRPr lang="es-CL"/>
        </a:p>
      </dgm:t>
    </dgm:pt>
    <dgm:pt modelId="{B30DC2C3-C945-4FB0-8AF8-6803E56AC6C3}" type="sibTrans" cxnId="{D845F4C9-9316-4E9D-9DBC-ACA72AA38FB4}">
      <dgm:prSet/>
      <dgm:spPr/>
      <dgm:t>
        <a:bodyPr/>
        <a:lstStyle/>
        <a:p>
          <a:endParaRPr lang="es-CL"/>
        </a:p>
      </dgm:t>
    </dgm:pt>
    <dgm:pt modelId="{A3BD0C47-0836-460D-923F-E560EDD518FF}">
      <dgm:prSet phldrT="[Texto]"/>
      <dgm:spPr/>
      <dgm:t>
        <a:bodyPr/>
        <a:lstStyle/>
        <a:p>
          <a:r>
            <a:rPr lang="es-CL" dirty="0" smtClean="0"/>
            <a:t>JJVV</a:t>
          </a:r>
          <a:endParaRPr lang="es-CL" dirty="0"/>
        </a:p>
      </dgm:t>
    </dgm:pt>
    <dgm:pt modelId="{D1167B70-CC44-4B19-A0A9-DF76D2764489}" type="parTrans" cxnId="{89664570-0975-49C5-A31C-244C958E36E2}">
      <dgm:prSet/>
      <dgm:spPr/>
      <dgm:t>
        <a:bodyPr/>
        <a:lstStyle/>
        <a:p>
          <a:endParaRPr lang="es-CL"/>
        </a:p>
      </dgm:t>
    </dgm:pt>
    <dgm:pt modelId="{4FCE9682-E148-4CCE-B5DA-5850ACF50540}" type="sibTrans" cxnId="{89664570-0975-49C5-A31C-244C958E36E2}">
      <dgm:prSet/>
      <dgm:spPr/>
      <dgm:t>
        <a:bodyPr/>
        <a:lstStyle/>
        <a:p>
          <a:endParaRPr lang="es-CL"/>
        </a:p>
      </dgm:t>
    </dgm:pt>
    <dgm:pt modelId="{17C8F6CB-E792-4E48-8B52-A4A9FF4B4071}">
      <dgm:prSet/>
      <dgm:spPr/>
      <dgm:t>
        <a:bodyPr/>
        <a:lstStyle/>
        <a:p>
          <a:endParaRPr lang="es-CL"/>
        </a:p>
      </dgm:t>
    </dgm:pt>
    <dgm:pt modelId="{2718D380-1131-4D3D-9335-0BCA0D49E178}" type="parTrans" cxnId="{40B88E3A-A61D-4296-A15A-2B42D2101E4C}">
      <dgm:prSet/>
      <dgm:spPr/>
      <dgm:t>
        <a:bodyPr/>
        <a:lstStyle/>
        <a:p>
          <a:endParaRPr lang="es-CL"/>
        </a:p>
      </dgm:t>
    </dgm:pt>
    <dgm:pt modelId="{9EA236F0-B48A-4D11-A3FD-3AF7DAA4DC5A}" type="sibTrans" cxnId="{40B88E3A-A61D-4296-A15A-2B42D2101E4C}">
      <dgm:prSet/>
      <dgm:spPr/>
      <dgm:t>
        <a:bodyPr/>
        <a:lstStyle/>
        <a:p>
          <a:endParaRPr lang="es-CL"/>
        </a:p>
      </dgm:t>
    </dgm:pt>
    <dgm:pt modelId="{F98A7886-798D-4AED-AACA-60C8525CC64F}">
      <dgm:prSet/>
      <dgm:spPr/>
      <dgm:t>
        <a:bodyPr/>
        <a:lstStyle/>
        <a:p>
          <a:pPr algn="just"/>
          <a:r>
            <a:rPr lang="es-CL" dirty="0" smtClean="0">
              <a:solidFill>
                <a:schemeClr val="accent1">
                  <a:lumMod val="75000"/>
                </a:schemeClr>
              </a:solidFill>
            </a:rPr>
            <a:t>Redes Institucionales </a:t>
          </a:r>
          <a:endParaRPr lang="es-CL" dirty="0">
            <a:solidFill>
              <a:schemeClr val="accent1">
                <a:lumMod val="75000"/>
              </a:schemeClr>
            </a:solidFill>
          </a:endParaRPr>
        </a:p>
      </dgm:t>
    </dgm:pt>
    <dgm:pt modelId="{66C0883F-889A-4438-9D52-0651A9C4414E}" type="sibTrans" cxnId="{654FE514-A947-4A4A-B197-60950B1D2459}">
      <dgm:prSet/>
      <dgm:spPr/>
      <dgm:t>
        <a:bodyPr/>
        <a:lstStyle/>
        <a:p>
          <a:endParaRPr lang="es-CL"/>
        </a:p>
      </dgm:t>
    </dgm:pt>
    <dgm:pt modelId="{2A90972B-ACE8-451E-862A-C5FE132B3515}" type="parTrans" cxnId="{654FE514-A947-4A4A-B197-60950B1D2459}">
      <dgm:prSet/>
      <dgm:spPr/>
      <dgm:t>
        <a:bodyPr/>
        <a:lstStyle/>
        <a:p>
          <a:endParaRPr lang="es-CL"/>
        </a:p>
      </dgm:t>
    </dgm:pt>
    <dgm:pt modelId="{6220802B-AA52-4D81-BF4B-E08730544722}">
      <dgm:prSet phldrT="[Texto]"/>
      <dgm:spPr/>
      <dgm:t>
        <a:bodyPr/>
        <a:lstStyle/>
        <a:p>
          <a:r>
            <a:rPr lang="es-CL" dirty="0" smtClean="0"/>
            <a:t>Prestaciones de servicio local</a:t>
          </a:r>
          <a:endParaRPr lang="es-CL" dirty="0"/>
        </a:p>
      </dgm:t>
    </dgm:pt>
    <dgm:pt modelId="{C4EE3907-E658-4CCD-8783-206F41E1A003}" type="parTrans" cxnId="{15B01C48-BCAE-4AC5-B06B-817131F6844D}">
      <dgm:prSet/>
      <dgm:spPr/>
      <dgm:t>
        <a:bodyPr/>
        <a:lstStyle/>
        <a:p>
          <a:endParaRPr lang="es-CL"/>
        </a:p>
      </dgm:t>
    </dgm:pt>
    <dgm:pt modelId="{5D30E986-721A-453E-917B-AD9E62AFB653}" type="sibTrans" cxnId="{15B01C48-BCAE-4AC5-B06B-817131F6844D}">
      <dgm:prSet/>
      <dgm:spPr/>
      <dgm:t>
        <a:bodyPr/>
        <a:lstStyle/>
        <a:p>
          <a:endParaRPr lang="es-CL"/>
        </a:p>
      </dgm:t>
    </dgm:pt>
    <dgm:pt modelId="{FE94C772-100E-4D53-BA5F-BC83F0C8D2DA}" type="pres">
      <dgm:prSet presAssocID="{96F01170-B283-4156-8CD4-0B6AF885EFF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79B2C5-D76A-4F51-BDD8-500DA3B239E2}" type="pres">
      <dgm:prSet presAssocID="{F98A7886-798D-4AED-AACA-60C8525CC64F}" presName="circle1" presStyleLbl="node1" presStyleIdx="0" presStyleCnt="4"/>
      <dgm:spPr/>
    </dgm:pt>
    <dgm:pt modelId="{9E127050-0E23-4F90-8A11-E0C936E5707B}" type="pres">
      <dgm:prSet presAssocID="{F98A7886-798D-4AED-AACA-60C8525CC64F}" presName="space" presStyleCnt="0"/>
      <dgm:spPr/>
    </dgm:pt>
    <dgm:pt modelId="{F8AA5705-4185-4CE1-8B03-86C420D7B538}" type="pres">
      <dgm:prSet presAssocID="{F98A7886-798D-4AED-AACA-60C8525CC64F}" presName="rect1" presStyleLbl="alignAcc1" presStyleIdx="0" presStyleCnt="4" custLinFactNeighborX="0" custLinFactNeighborY="8032"/>
      <dgm:spPr/>
      <dgm:t>
        <a:bodyPr/>
        <a:lstStyle/>
        <a:p>
          <a:endParaRPr lang="es-CL"/>
        </a:p>
      </dgm:t>
    </dgm:pt>
    <dgm:pt modelId="{AA288F81-77AA-4636-90E7-EC2A2A62DF4F}" type="pres">
      <dgm:prSet presAssocID="{E04A2823-88E0-44CA-81DE-D155C1AAD8ED}" presName="vertSpace2" presStyleLbl="node1" presStyleIdx="0" presStyleCnt="4"/>
      <dgm:spPr/>
    </dgm:pt>
    <dgm:pt modelId="{8DB14A24-7C46-4849-9AF1-FDDFADD07A7B}" type="pres">
      <dgm:prSet presAssocID="{E04A2823-88E0-44CA-81DE-D155C1AAD8ED}" presName="circle2" presStyleLbl="node1" presStyleIdx="1" presStyleCnt="4"/>
      <dgm:spPr/>
    </dgm:pt>
    <dgm:pt modelId="{F6F5101F-1E97-44E8-AA33-8EA97239C2D8}" type="pres">
      <dgm:prSet presAssocID="{E04A2823-88E0-44CA-81DE-D155C1AAD8ED}" presName="rect2" presStyleLbl="alignAcc1" presStyleIdx="1" presStyleCnt="4"/>
      <dgm:spPr/>
      <dgm:t>
        <a:bodyPr/>
        <a:lstStyle/>
        <a:p>
          <a:endParaRPr lang="es-ES"/>
        </a:p>
      </dgm:t>
    </dgm:pt>
    <dgm:pt modelId="{3345B07B-6B22-4777-9680-3B6375D75969}" type="pres">
      <dgm:prSet presAssocID="{2D5D682A-827B-4A55-A964-759318662AE6}" presName="vertSpace3" presStyleLbl="node1" presStyleIdx="1" presStyleCnt="4"/>
      <dgm:spPr/>
    </dgm:pt>
    <dgm:pt modelId="{77D8D0E4-2EF8-4965-AA0A-A0172CAFFB3F}" type="pres">
      <dgm:prSet presAssocID="{2D5D682A-827B-4A55-A964-759318662AE6}" presName="circle3" presStyleLbl="node1" presStyleIdx="2" presStyleCnt="4"/>
      <dgm:spPr/>
    </dgm:pt>
    <dgm:pt modelId="{F93FEC55-C053-47E0-B9A4-A6BC9BD83AA3}" type="pres">
      <dgm:prSet presAssocID="{2D5D682A-827B-4A55-A964-759318662AE6}" presName="rect3" presStyleLbl="alignAcc1" presStyleIdx="2" presStyleCnt="4"/>
      <dgm:spPr/>
      <dgm:t>
        <a:bodyPr/>
        <a:lstStyle/>
        <a:p>
          <a:endParaRPr lang="es-ES"/>
        </a:p>
      </dgm:t>
    </dgm:pt>
    <dgm:pt modelId="{A704D601-A577-4396-B614-FAE685D904EB}" type="pres">
      <dgm:prSet presAssocID="{8EECF972-6589-4AF5-836D-34DCDC347C17}" presName="vertSpace4" presStyleLbl="node1" presStyleIdx="2" presStyleCnt="4"/>
      <dgm:spPr/>
    </dgm:pt>
    <dgm:pt modelId="{294540CD-78BA-4BB5-9CB7-6E93BAF48581}" type="pres">
      <dgm:prSet presAssocID="{8EECF972-6589-4AF5-836D-34DCDC347C17}" presName="circle4" presStyleLbl="node1" presStyleIdx="3" presStyleCnt="4"/>
      <dgm:spPr/>
    </dgm:pt>
    <dgm:pt modelId="{DC85B12A-286B-4E0F-A7EF-6257C034DD5B}" type="pres">
      <dgm:prSet presAssocID="{8EECF972-6589-4AF5-836D-34DCDC347C17}" presName="rect4" presStyleLbl="alignAcc1" presStyleIdx="3" presStyleCnt="4"/>
      <dgm:spPr/>
      <dgm:t>
        <a:bodyPr/>
        <a:lstStyle/>
        <a:p>
          <a:endParaRPr lang="es-ES"/>
        </a:p>
      </dgm:t>
    </dgm:pt>
    <dgm:pt modelId="{9EE68555-9208-4435-8578-81813024E06A}" type="pres">
      <dgm:prSet presAssocID="{F98A7886-798D-4AED-AACA-60C8525CC64F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2B67AA-19C8-4712-9161-4DF60E7123DB}" type="pres">
      <dgm:prSet presAssocID="{F98A7886-798D-4AED-AACA-60C8525CC64F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C7AF7-1DB8-4F53-B891-396DEDE183BA}" type="pres">
      <dgm:prSet presAssocID="{E04A2823-88E0-44CA-81DE-D155C1AAD8ED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96161-A2F6-4FA9-B72A-FC94E9922675}" type="pres">
      <dgm:prSet presAssocID="{E04A2823-88E0-44CA-81DE-D155C1AAD8ED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63EA6C-9A16-4CBF-A755-82AA17A55E3C}" type="pres">
      <dgm:prSet presAssocID="{2D5D682A-827B-4A55-A964-759318662AE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8ABDB4-2E71-4F06-B9BE-CFDB135280D1}" type="pres">
      <dgm:prSet presAssocID="{2D5D682A-827B-4A55-A964-759318662AE6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A26D0A-1DE7-42E1-B7A3-96CA2FA4E22E}" type="pres">
      <dgm:prSet presAssocID="{8EECF972-6589-4AF5-836D-34DCDC347C1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AEAAF-28B0-48A0-9A97-5F89C0E7E75E}" type="pres">
      <dgm:prSet presAssocID="{8EECF972-6589-4AF5-836D-34DCDC347C1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4931A3D-93C4-4EE7-A543-D1591DFDD79C}" type="presOf" srcId="{E04A2823-88E0-44CA-81DE-D155C1AAD8ED}" destId="{9E7C7AF7-1DB8-4F53-B891-396DEDE183BA}" srcOrd="1" destOrd="0" presId="urn:microsoft.com/office/officeart/2005/8/layout/target3"/>
    <dgm:cxn modelId="{D00D7653-0512-472C-B051-6D17819F70A4}" type="presOf" srcId="{F98A7886-798D-4AED-AACA-60C8525CC64F}" destId="{9EE68555-9208-4435-8578-81813024E06A}" srcOrd="1" destOrd="0" presId="urn:microsoft.com/office/officeart/2005/8/layout/target3"/>
    <dgm:cxn modelId="{FADA9A64-81EB-42AD-B30F-1C54E4C435FB}" srcId="{96F01170-B283-4156-8CD4-0B6AF885EFFE}" destId="{2D5D682A-827B-4A55-A964-759318662AE6}" srcOrd="2" destOrd="0" parTransId="{0FDCDD55-5D1C-41DD-A6AD-BCEB3234A6B1}" sibTransId="{DFF4B5E2-B3CE-4511-B521-28BB163B9897}"/>
    <dgm:cxn modelId="{8015ECC3-7C18-4214-9F64-E64B040DE316}" srcId="{2D5D682A-827B-4A55-A964-759318662AE6}" destId="{61070ABA-E7D6-4647-9926-EC56873BF702}" srcOrd="0" destOrd="0" parTransId="{E1397416-F7E9-4411-860A-EA3ACB063096}" sibTransId="{2813FC22-34E5-4A6A-BDF0-DC94DD221CC9}"/>
    <dgm:cxn modelId="{12695AF7-F8A0-4E57-8E7E-6FF410CA3C9F}" srcId="{2D5D682A-827B-4A55-A964-759318662AE6}" destId="{551ECFC8-90C1-4014-B6DC-058689DC26CB}" srcOrd="1" destOrd="0" parTransId="{78972FC3-FAA2-439E-8E66-574A0B257C7A}" sibTransId="{3B2CF29E-3A4B-4664-A767-CCA20A588164}"/>
    <dgm:cxn modelId="{EA05F0F3-C19F-4632-B1EA-49B04411EDDF}" srcId="{96F01170-B283-4156-8CD4-0B6AF885EFFE}" destId="{8EECF972-6589-4AF5-836D-34DCDC347C17}" srcOrd="3" destOrd="0" parTransId="{AFC143B3-ACA7-4623-A3D3-7006101FCADD}" sibTransId="{1D721E8F-6B8C-4AB9-84BA-D54EAE4AB2D0}"/>
    <dgm:cxn modelId="{11ABB8BD-FEFA-4C7E-8F3F-3909B7126D4A}" type="presOf" srcId="{2D5D682A-827B-4A55-A964-759318662AE6}" destId="{F93FEC55-C053-47E0-B9A4-A6BC9BD83AA3}" srcOrd="0" destOrd="0" presId="urn:microsoft.com/office/officeart/2005/8/layout/target3"/>
    <dgm:cxn modelId="{E9C343DA-C017-4459-B928-DFB6516F5642}" type="presOf" srcId="{A7DF1EE1-A904-432C-A69A-F40A5EFA81A2}" destId="{5DD96161-A2F6-4FA9-B72A-FC94E9922675}" srcOrd="0" destOrd="0" presId="urn:microsoft.com/office/officeart/2005/8/layout/target3"/>
    <dgm:cxn modelId="{7A9A44CD-A0A6-42A2-8ACB-7E13752395D6}" type="presOf" srcId="{8EECF972-6589-4AF5-836D-34DCDC347C17}" destId="{DC85B12A-286B-4E0F-A7EF-6257C034DD5B}" srcOrd="0" destOrd="0" presId="urn:microsoft.com/office/officeart/2005/8/layout/target3"/>
    <dgm:cxn modelId="{80DA8B64-DD91-41B5-83C4-C74A6765C72D}" type="presOf" srcId="{8EECF972-6589-4AF5-836D-34DCDC347C17}" destId="{8EA26D0A-1DE7-42E1-B7A3-96CA2FA4E22E}" srcOrd="1" destOrd="0" presId="urn:microsoft.com/office/officeart/2005/8/layout/target3"/>
    <dgm:cxn modelId="{E21CC0ED-BB0C-4CE5-8F1C-8C70B580D980}" srcId="{E04A2823-88E0-44CA-81DE-D155C1AAD8ED}" destId="{A7DF1EE1-A904-432C-A69A-F40A5EFA81A2}" srcOrd="0" destOrd="0" parTransId="{C0EB634E-020E-492B-AB65-0F2AF34396F7}" sibTransId="{2E470BBD-4D01-46DA-91F2-9BB5EFA814D2}"/>
    <dgm:cxn modelId="{55551419-1C67-4C6D-9FED-03416980A3B0}" type="presOf" srcId="{61070ABA-E7D6-4647-9926-EC56873BF702}" destId="{9E8ABDB4-2E71-4F06-B9BE-CFDB135280D1}" srcOrd="0" destOrd="0" presId="urn:microsoft.com/office/officeart/2005/8/layout/target3"/>
    <dgm:cxn modelId="{19E5A0FC-1152-494F-9796-EFAC67494570}" type="presOf" srcId="{17C8F6CB-E792-4E48-8B52-A4A9FF4B4071}" destId="{652B67AA-19C8-4712-9161-4DF60E7123DB}" srcOrd="0" destOrd="0" presId="urn:microsoft.com/office/officeart/2005/8/layout/target3"/>
    <dgm:cxn modelId="{15B01C48-BCAE-4AC5-B06B-817131F6844D}" srcId="{E04A2823-88E0-44CA-81DE-D155C1AAD8ED}" destId="{6220802B-AA52-4D81-BF4B-E08730544722}" srcOrd="1" destOrd="0" parTransId="{C4EE3907-E658-4CCD-8783-206F41E1A003}" sibTransId="{5D30E986-721A-453E-917B-AD9E62AFB653}"/>
    <dgm:cxn modelId="{89664570-0975-49C5-A31C-244C958E36E2}" srcId="{8EECF972-6589-4AF5-836D-34DCDC347C17}" destId="{A3BD0C47-0836-460D-923F-E560EDD518FF}" srcOrd="1" destOrd="0" parTransId="{D1167B70-CC44-4B19-A0A9-DF76D2764489}" sibTransId="{4FCE9682-E148-4CCE-B5DA-5850ACF50540}"/>
    <dgm:cxn modelId="{A6941F8B-5D9C-4066-ACD9-675B827215B2}" srcId="{96F01170-B283-4156-8CD4-0B6AF885EFFE}" destId="{E04A2823-88E0-44CA-81DE-D155C1AAD8ED}" srcOrd="1" destOrd="0" parTransId="{95472596-4222-4325-BB06-A473CDB7F275}" sibTransId="{16F51969-C2D0-4D17-A480-3D35C560FAB5}"/>
    <dgm:cxn modelId="{AD4052D5-8BEE-4CA7-89AC-C2E2694BA8F7}" type="presOf" srcId="{2D5D682A-827B-4A55-A964-759318662AE6}" destId="{8A63EA6C-9A16-4CBF-A755-82AA17A55E3C}" srcOrd="1" destOrd="0" presId="urn:microsoft.com/office/officeart/2005/8/layout/target3"/>
    <dgm:cxn modelId="{5BA103C7-B93E-44F2-B677-51B24F5B4ED2}" type="presOf" srcId="{A3BD0C47-0836-460D-923F-E560EDD518FF}" destId="{420AEAAF-28B0-48A0-9A97-5F89C0E7E75E}" srcOrd="0" destOrd="1" presId="urn:microsoft.com/office/officeart/2005/8/layout/target3"/>
    <dgm:cxn modelId="{654FE514-A947-4A4A-B197-60950B1D2459}" srcId="{96F01170-B283-4156-8CD4-0B6AF885EFFE}" destId="{F98A7886-798D-4AED-AACA-60C8525CC64F}" srcOrd="0" destOrd="0" parTransId="{2A90972B-ACE8-451E-862A-C5FE132B3515}" sibTransId="{66C0883F-889A-4438-9D52-0651A9C4414E}"/>
    <dgm:cxn modelId="{EEA4B086-65DC-48A4-B068-33886C6F89BF}" type="presOf" srcId="{312A0C80-E065-4487-AB9E-BB9658FAB205}" destId="{420AEAAF-28B0-48A0-9A97-5F89C0E7E75E}" srcOrd="0" destOrd="0" presId="urn:microsoft.com/office/officeart/2005/8/layout/target3"/>
    <dgm:cxn modelId="{BC859F19-6F2E-4DE5-A7CF-B15180A8041C}" type="presOf" srcId="{F98A7886-798D-4AED-AACA-60C8525CC64F}" destId="{F8AA5705-4185-4CE1-8B03-86C420D7B538}" srcOrd="0" destOrd="0" presId="urn:microsoft.com/office/officeart/2005/8/layout/target3"/>
    <dgm:cxn modelId="{46432D71-2576-48E4-9CBE-820052ACAE90}" type="presOf" srcId="{551ECFC8-90C1-4014-B6DC-058689DC26CB}" destId="{9E8ABDB4-2E71-4F06-B9BE-CFDB135280D1}" srcOrd="0" destOrd="1" presId="urn:microsoft.com/office/officeart/2005/8/layout/target3"/>
    <dgm:cxn modelId="{40B88E3A-A61D-4296-A15A-2B42D2101E4C}" srcId="{F98A7886-798D-4AED-AACA-60C8525CC64F}" destId="{17C8F6CB-E792-4E48-8B52-A4A9FF4B4071}" srcOrd="0" destOrd="0" parTransId="{2718D380-1131-4D3D-9335-0BCA0D49E178}" sibTransId="{9EA236F0-B48A-4D11-A3FD-3AF7DAA4DC5A}"/>
    <dgm:cxn modelId="{CDF63E23-AA65-4862-ABDF-EC75CA09D919}" type="presOf" srcId="{6220802B-AA52-4D81-BF4B-E08730544722}" destId="{5DD96161-A2F6-4FA9-B72A-FC94E9922675}" srcOrd="0" destOrd="1" presId="urn:microsoft.com/office/officeart/2005/8/layout/target3"/>
    <dgm:cxn modelId="{D6CD9F99-AB05-4013-ACBF-574139988908}" type="presOf" srcId="{E04A2823-88E0-44CA-81DE-D155C1AAD8ED}" destId="{F6F5101F-1E97-44E8-AA33-8EA97239C2D8}" srcOrd="0" destOrd="0" presId="urn:microsoft.com/office/officeart/2005/8/layout/target3"/>
    <dgm:cxn modelId="{101E4773-00C3-4985-810C-F023518D18A0}" type="presOf" srcId="{96F01170-B283-4156-8CD4-0B6AF885EFFE}" destId="{FE94C772-100E-4D53-BA5F-BC83F0C8D2DA}" srcOrd="0" destOrd="0" presId="urn:microsoft.com/office/officeart/2005/8/layout/target3"/>
    <dgm:cxn modelId="{D845F4C9-9316-4E9D-9DBC-ACA72AA38FB4}" srcId="{8EECF972-6589-4AF5-836D-34DCDC347C17}" destId="{312A0C80-E065-4487-AB9E-BB9658FAB205}" srcOrd="0" destOrd="0" parTransId="{72740B7A-7B43-4E7F-8216-7D9C72EE6055}" sibTransId="{B30DC2C3-C945-4FB0-8AF8-6803E56AC6C3}"/>
    <dgm:cxn modelId="{88AF10F9-5C96-420A-BA74-53680732BA1E}" type="presParOf" srcId="{FE94C772-100E-4D53-BA5F-BC83F0C8D2DA}" destId="{A779B2C5-D76A-4F51-BDD8-500DA3B239E2}" srcOrd="0" destOrd="0" presId="urn:microsoft.com/office/officeart/2005/8/layout/target3"/>
    <dgm:cxn modelId="{41101205-6DE1-45A9-9828-DA40138D8D2E}" type="presParOf" srcId="{FE94C772-100E-4D53-BA5F-BC83F0C8D2DA}" destId="{9E127050-0E23-4F90-8A11-E0C936E5707B}" srcOrd="1" destOrd="0" presId="urn:microsoft.com/office/officeart/2005/8/layout/target3"/>
    <dgm:cxn modelId="{2A347EBD-56AE-404D-B283-AE85B3748DD1}" type="presParOf" srcId="{FE94C772-100E-4D53-BA5F-BC83F0C8D2DA}" destId="{F8AA5705-4185-4CE1-8B03-86C420D7B538}" srcOrd="2" destOrd="0" presId="urn:microsoft.com/office/officeart/2005/8/layout/target3"/>
    <dgm:cxn modelId="{FA4EA576-AECA-465E-9BEB-69594B98B2ED}" type="presParOf" srcId="{FE94C772-100E-4D53-BA5F-BC83F0C8D2DA}" destId="{AA288F81-77AA-4636-90E7-EC2A2A62DF4F}" srcOrd="3" destOrd="0" presId="urn:microsoft.com/office/officeart/2005/8/layout/target3"/>
    <dgm:cxn modelId="{45063D3B-C6B2-47AA-BE19-2FE7B8AFACE6}" type="presParOf" srcId="{FE94C772-100E-4D53-BA5F-BC83F0C8D2DA}" destId="{8DB14A24-7C46-4849-9AF1-FDDFADD07A7B}" srcOrd="4" destOrd="0" presId="urn:microsoft.com/office/officeart/2005/8/layout/target3"/>
    <dgm:cxn modelId="{01BEB39E-E0CE-4B20-927D-B4DECE194C3F}" type="presParOf" srcId="{FE94C772-100E-4D53-BA5F-BC83F0C8D2DA}" destId="{F6F5101F-1E97-44E8-AA33-8EA97239C2D8}" srcOrd="5" destOrd="0" presId="urn:microsoft.com/office/officeart/2005/8/layout/target3"/>
    <dgm:cxn modelId="{E2B0E78D-44A1-48BA-BDA1-81DAB4B59EFD}" type="presParOf" srcId="{FE94C772-100E-4D53-BA5F-BC83F0C8D2DA}" destId="{3345B07B-6B22-4777-9680-3B6375D75969}" srcOrd="6" destOrd="0" presId="urn:microsoft.com/office/officeart/2005/8/layout/target3"/>
    <dgm:cxn modelId="{0B0E711B-A4A3-4EB8-B6B5-F0B4971B36A8}" type="presParOf" srcId="{FE94C772-100E-4D53-BA5F-BC83F0C8D2DA}" destId="{77D8D0E4-2EF8-4965-AA0A-A0172CAFFB3F}" srcOrd="7" destOrd="0" presId="urn:microsoft.com/office/officeart/2005/8/layout/target3"/>
    <dgm:cxn modelId="{A47D0214-DF38-49EF-8E41-61A7467B186B}" type="presParOf" srcId="{FE94C772-100E-4D53-BA5F-BC83F0C8D2DA}" destId="{F93FEC55-C053-47E0-B9A4-A6BC9BD83AA3}" srcOrd="8" destOrd="0" presId="urn:microsoft.com/office/officeart/2005/8/layout/target3"/>
    <dgm:cxn modelId="{49916F32-52B1-477B-A10D-7A2E195A36E4}" type="presParOf" srcId="{FE94C772-100E-4D53-BA5F-BC83F0C8D2DA}" destId="{A704D601-A577-4396-B614-FAE685D904EB}" srcOrd="9" destOrd="0" presId="urn:microsoft.com/office/officeart/2005/8/layout/target3"/>
    <dgm:cxn modelId="{62B51750-456F-4C17-BF40-178AA42CB58C}" type="presParOf" srcId="{FE94C772-100E-4D53-BA5F-BC83F0C8D2DA}" destId="{294540CD-78BA-4BB5-9CB7-6E93BAF48581}" srcOrd="10" destOrd="0" presId="urn:microsoft.com/office/officeart/2005/8/layout/target3"/>
    <dgm:cxn modelId="{7570EA58-1757-4EF3-A4E5-2A39992A7444}" type="presParOf" srcId="{FE94C772-100E-4D53-BA5F-BC83F0C8D2DA}" destId="{DC85B12A-286B-4E0F-A7EF-6257C034DD5B}" srcOrd="11" destOrd="0" presId="urn:microsoft.com/office/officeart/2005/8/layout/target3"/>
    <dgm:cxn modelId="{7C9F9BF8-7D3B-49C5-BD1B-7E89E55E64E3}" type="presParOf" srcId="{FE94C772-100E-4D53-BA5F-BC83F0C8D2DA}" destId="{9EE68555-9208-4435-8578-81813024E06A}" srcOrd="12" destOrd="0" presId="urn:microsoft.com/office/officeart/2005/8/layout/target3"/>
    <dgm:cxn modelId="{68780879-950D-4622-AA1C-19F43093BD6B}" type="presParOf" srcId="{FE94C772-100E-4D53-BA5F-BC83F0C8D2DA}" destId="{652B67AA-19C8-4712-9161-4DF60E7123DB}" srcOrd="13" destOrd="0" presId="urn:microsoft.com/office/officeart/2005/8/layout/target3"/>
    <dgm:cxn modelId="{010A7369-0660-4A92-B4C7-A1C7A1532A89}" type="presParOf" srcId="{FE94C772-100E-4D53-BA5F-BC83F0C8D2DA}" destId="{9E7C7AF7-1DB8-4F53-B891-396DEDE183BA}" srcOrd="14" destOrd="0" presId="urn:microsoft.com/office/officeart/2005/8/layout/target3"/>
    <dgm:cxn modelId="{F223E6B9-0622-420C-8837-83E1C048B005}" type="presParOf" srcId="{FE94C772-100E-4D53-BA5F-BC83F0C8D2DA}" destId="{5DD96161-A2F6-4FA9-B72A-FC94E9922675}" srcOrd="15" destOrd="0" presId="urn:microsoft.com/office/officeart/2005/8/layout/target3"/>
    <dgm:cxn modelId="{6F073BA1-B99B-419B-84F8-900E79A302B5}" type="presParOf" srcId="{FE94C772-100E-4D53-BA5F-BC83F0C8D2DA}" destId="{8A63EA6C-9A16-4CBF-A755-82AA17A55E3C}" srcOrd="16" destOrd="0" presId="urn:microsoft.com/office/officeart/2005/8/layout/target3"/>
    <dgm:cxn modelId="{C5CB7E7C-5133-480F-B173-72364F3DE5EF}" type="presParOf" srcId="{FE94C772-100E-4D53-BA5F-BC83F0C8D2DA}" destId="{9E8ABDB4-2E71-4F06-B9BE-CFDB135280D1}" srcOrd="17" destOrd="0" presId="urn:microsoft.com/office/officeart/2005/8/layout/target3"/>
    <dgm:cxn modelId="{6985B2C3-86B5-4338-A3D5-32E8346BBBAD}" type="presParOf" srcId="{FE94C772-100E-4D53-BA5F-BC83F0C8D2DA}" destId="{8EA26D0A-1DE7-42E1-B7A3-96CA2FA4E22E}" srcOrd="18" destOrd="0" presId="urn:microsoft.com/office/officeart/2005/8/layout/target3"/>
    <dgm:cxn modelId="{DAD6FD43-D5B6-406B-83F6-D2F8C817D154}" type="presParOf" srcId="{FE94C772-100E-4D53-BA5F-BC83F0C8D2DA}" destId="{420AEAAF-28B0-48A0-9A97-5F89C0E7E75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9319DB-C169-478C-9834-336D0A1FE717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E630BCF-FDCB-4A8C-9F3C-0B1A21BF1A06}">
      <dgm:prSet phldrT="[Texto]"/>
      <dgm:spPr/>
      <dgm:t>
        <a:bodyPr/>
        <a:lstStyle/>
        <a:p>
          <a:r>
            <a:rPr lang="es-CL" dirty="0" smtClean="0"/>
            <a:t>Redes (Insuficiencia)</a:t>
          </a:r>
          <a:endParaRPr lang="es-CL" dirty="0"/>
        </a:p>
      </dgm:t>
    </dgm:pt>
    <dgm:pt modelId="{F519F7BF-3E12-442D-BA42-FF90AA51CEC9}" type="parTrans" cxnId="{CF85F7F5-6DBC-4CEA-901D-C1BC9A5DBBBA}">
      <dgm:prSet/>
      <dgm:spPr/>
      <dgm:t>
        <a:bodyPr/>
        <a:lstStyle/>
        <a:p>
          <a:endParaRPr lang="es-CL"/>
        </a:p>
      </dgm:t>
    </dgm:pt>
    <dgm:pt modelId="{ACDC3700-1D09-4BF5-BFDC-DF6C435B4170}" type="sibTrans" cxnId="{CF85F7F5-6DBC-4CEA-901D-C1BC9A5DBBBA}">
      <dgm:prSet/>
      <dgm:spPr/>
      <dgm:t>
        <a:bodyPr/>
        <a:lstStyle/>
        <a:p>
          <a:endParaRPr lang="es-CL"/>
        </a:p>
      </dgm:t>
    </dgm:pt>
    <dgm:pt modelId="{D6EF5580-1D31-4FE9-A6D9-BB8196B773E8}">
      <dgm:prSet phldrT="[Texto]"/>
      <dgm:spPr/>
      <dgm:t>
        <a:bodyPr/>
        <a:lstStyle/>
        <a:p>
          <a:r>
            <a:rPr lang="es-CL" dirty="0" smtClean="0"/>
            <a:t>Foco Familiar</a:t>
          </a:r>
          <a:endParaRPr lang="es-CL" dirty="0"/>
        </a:p>
      </dgm:t>
    </dgm:pt>
    <dgm:pt modelId="{F762D4C0-1893-41B1-BF20-D2FDAFDBC7A7}" type="parTrans" cxnId="{EA78E463-2604-489E-8C9C-85EE15462169}">
      <dgm:prSet/>
      <dgm:spPr/>
      <dgm:t>
        <a:bodyPr/>
        <a:lstStyle/>
        <a:p>
          <a:endParaRPr lang="es-CL"/>
        </a:p>
      </dgm:t>
    </dgm:pt>
    <dgm:pt modelId="{A70EEBBE-871F-4E4C-8D6A-C79521417480}" type="sibTrans" cxnId="{EA78E463-2604-489E-8C9C-85EE15462169}">
      <dgm:prSet/>
      <dgm:spPr/>
      <dgm:t>
        <a:bodyPr/>
        <a:lstStyle/>
        <a:p>
          <a:endParaRPr lang="es-CL"/>
        </a:p>
      </dgm:t>
    </dgm:pt>
    <dgm:pt modelId="{7D0C2AE5-A73E-44E1-8FA2-0CABA4534E43}">
      <dgm:prSet phldrT="[Texto]"/>
      <dgm:spPr/>
      <dgm:t>
        <a:bodyPr/>
        <a:lstStyle/>
        <a:p>
          <a:r>
            <a:rPr lang="es-CL" dirty="0" smtClean="0"/>
            <a:t>Intensidad</a:t>
          </a:r>
          <a:r>
            <a:rPr lang="es-CL" baseline="0" dirty="0" smtClean="0"/>
            <a:t> del acompañamiento</a:t>
          </a:r>
          <a:endParaRPr lang="es-CL" dirty="0"/>
        </a:p>
      </dgm:t>
    </dgm:pt>
    <dgm:pt modelId="{43C50133-B970-40F2-A559-C398FF983C12}" type="parTrans" cxnId="{AF9606B5-189B-4403-A715-4DEF8CF57F95}">
      <dgm:prSet/>
      <dgm:spPr/>
      <dgm:t>
        <a:bodyPr/>
        <a:lstStyle/>
        <a:p>
          <a:endParaRPr lang="es-CL"/>
        </a:p>
      </dgm:t>
    </dgm:pt>
    <dgm:pt modelId="{14CB37FB-A9EB-43AF-97DC-178B38EBF160}" type="sibTrans" cxnId="{AF9606B5-189B-4403-A715-4DEF8CF57F95}">
      <dgm:prSet/>
      <dgm:spPr/>
      <dgm:t>
        <a:bodyPr/>
        <a:lstStyle/>
        <a:p>
          <a:endParaRPr lang="es-CL"/>
        </a:p>
      </dgm:t>
    </dgm:pt>
    <dgm:pt modelId="{9213315C-FF39-464C-AA65-DA786590A589}">
      <dgm:prSet/>
      <dgm:spPr/>
      <dgm:t>
        <a:bodyPr/>
        <a:lstStyle/>
        <a:p>
          <a:r>
            <a:rPr lang="es-CL" dirty="0" smtClean="0"/>
            <a:t>Reconstrucción de la identidad: La comunidad debe incorporar</a:t>
          </a:r>
          <a:endParaRPr lang="es-CL" dirty="0"/>
        </a:p>
      </dgm:t>
    </dgm:pt>
    <dgm:pt modelId="{1AEF4E63-FC9C-4280-9E68-8DB923FD07F9}" type="parTrans" cxnId="{795A55E1-AC30-4C08-869C-F503E67FA1ED}">
      <dgm:prSet/>
      <dgm:spPr/>
      <dgm:t>
        <a:bodyPr/>
        <a:lstStyle/>
        <a:p>
          <a:endParaRPr lang="es-CL"/>
        </a:p>
      </dgm:t>
    </dgm:pt>
    <dgm:pt modelId="{7A90A5F2-223B-4B69-A5F9-4C5C9487C107}" type="sibTrans" cxnId="{795A55E1-AC30-4C08-869C-F503E67FA1ED}">
      <dgm:prSet/>
      <dgm:spPr/>
      <dgm:t>
        <a:bodyPr/>
        <a:lstStyle/>
        <a:p>
          <a:endParaRPr lang="es-CL"/>
        </a:p>
      </dgm:t>
    </dgm:pt>
    <dgm:pt modelId="{A532A1E6-3B50-48E4-8FDA-7E56688D823D}">
      <dgm:prSet/>
      <dgm:spPr/>
    </dgm:pt>
    <dgm:pt modelId="{54057B88-65B1-47A1-9B8F-74A1F2C42378}" type="parTrans" cxnId="{FE00424E-A825-4683-8AD5-A6D0031E5E6F}">
      <dgm:prSet/>
      <dgm:spPr/>
      <dgm:t>
        <a:bodyPr/>
        <a:lstStyle/>
        <a:p>
          <a:endParaRPr lang="es-CL"/>
        </a:p>
      </dgm:t>
    </dgm:pt>
    <dgm:pt modelId="{A58A924B-658C-461D-9001-457AE6D20081}" type="sibTrans" cxnId="{FE00424E-A825-4683-8AD5-A6D0031E5E6F}">
      <dgm:prSet/>
      <dgm:spPr/>
      <dgm:t>
        <a:bodyPr/>
        <a:lstStyle/>
        <a:p>
          <a:endParaRPr lang="es-CL"/>
        </a:p>
      </dgm:t>
    </dgm:pt>
    <dgm:pt modelId="{5881337B-4C1E-44BF-8B84-38D7CA728450}">
      <dgm:prSet/>
      <dgm:spPr/>
      <dgm:t>
        <a:bodyPr/>
        <a:lstStyle/>
        <a:p>
          <a:endParaRPr lang="es-CL"/>
        </a:p>
      </dgm:t>
    </dgm:pt>
    <dgm:pt modelId="{E55052AB-A636-4782-8E05-86AC3CB7E37F}" type="parTrans" cxnId="{31F83FBC-DD83-451B-9461-B069B5BF4DA4}">
      <dgm:prSet/>
      <dgm:spPr/>
      <dgm:t>
        <a:bodyPr/>
        <a:lstStyle/>
        <a:p>
          <a:endParaRPr lang="es-CL"/>
        </a:p>
      </dgm:t>
    </dgm:pt>
    <dgm:pt modelId="{9F415E1F-06D5-4770-9C30-3A714781A772}" type="sibTrans" cxnId="{31F83FBC-DD83-451B-9461-B069B5BF4DA4}">
      <dgm:prSet/>
      <dgm:spPr/>
      <dgm:t>
        <a:bodyPr/>
        <a:lstStyle/>
        <a:p>
          <a:endParaRPr lang="es-CL"/>
        </a:p>
      </dgm:t>
    </dgm:pt>
    <dgm:pt modelId="{559E829E-C9A3-4E94-851B-D75879A9EDAE}">
      <dgm:prSet phldrT="[Texto]"/>
      <dgm:spPr>
        <a:noFill/>
      </dgm:spPr>
      <dgm:t>
        <a:bodyPr/>
        <a:lstStyle/>
        <a:p>
          <a:endParaRPr lang="es-CL" dirty="0"/>
        </a:p>
      </dgm:t>
    </dgm:pt>
    <dgm:pt modelId="{2C6B871A-99F4-483E-9CAE-7A769CC33453}" type="sibTrans" cxnId="{AA742A50-2379-4F60-A43C-A1C0CB517856}">
      <dgm:prSet/>
      <dgm:spPr/>
      <dgm:t>
        <a:bodyPr/>
        <a:lstStyle/>
        <a:p>
          <a:endParaRPr lang="es-CL"/>
        </a:p>
      </dgm:t>
    </dgm:pt>
    <dgm:pt modelId="{A7D34700-FE75-4A46-A423-825BCFA6398C}" type="parTrans" cxnId="{AA742A50-2379-4F60-A43C-A1C0CB517856}">
      <dgm:prSet/>
      <dgm:spPr/>
      <dgm:t>
        <a:bodyPr/>
        <a:lstStyle/>
        <a:p>
          <a:endParaRPr lang="es-CL"/>
        </a:p>
      </dgm:t>
    </dgm:pt>
    <dgm:pt modelId="{EB1C62B4-1A19-46C0-9D96-2A4893D8B471}" type="pres">
      <dgm:prSet presAssocID="{FF9319DB-C169-478C-9834-336D0A1FE7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BCC306-CB73-4528-83A3-95C9E86FE85D}" type="pres">
      <dgm:prSet presAssocID="{559E829E-C9A3-4E94-851B-D75879A9EDAE}" presName="centerShape" presStyleLbl="node0" presStyleIdx="0" presStyleCnt="1"/>
      <dgm:spPr/>
      <dgm:t>
        <a:bodyPr/>
        <a:lstStyle/>
        <a:p>
          <a:endParaRPr lang="es-CL"/>
        </a:p>
      </dgm:t>
    </dgm:pt>
    <dgm:pt modelId="{47B59F78-3604-4F8A-88F0-8868B63A60B7}" type="pres">
      <dgm:prSet presAssocID="{7E630BCF-FDCB-4A8C-9F3C-0B1A21BF1A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DD78CB4-FCAE-4941-9029-D0D2F3985C82}" type="pres">
      <dgm:prSet presAssocID="{7E630BCF-FDCB-4A8C-9F3C-0B1A21BF1A06}" presName="dummy" presStyleCnt="0"/>
      <dgm:spPr/>
    </dgm:pt>
    <dgm:pt modelId="{40291867-5FCB-4354-9DAB-7D45C0D83442}" type="pres">
      <dgm:prSet presAssocID="{ACDC3700-1D09-4BF5-BFDC-DF6C435B417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2A6A9EF3-3EF1-47F0-9079-548F00C4F10E}" type="pres">
      <dgm:prSet presAssocID="{D6EF5580-1D31-4FE9-A6D9-BB8196B773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537B86-1BFB-4F8C-B8BE-4CD0F723CAF7}" type="pres">
      <dgm:prSet presAssocID="{D6EF5580-1D31-4FE9-A6D9-BB8196B773E8}" presName="dummy" presStyleCnt="0"/>
      <dgm:spPr/>
    </dgm:pt>
    <dgm:pt modelId="{A3325DE0-9F24-452E-B825-A6D25999603D}" type="pres">
      <dgm:prSet presAssocID="{A70EEBBE-871F-4E4C-8D6A-C79521417480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D12DEFD-BD1C-429F-AD3C-1CCB86CD1BF0}" type="pres">
      <dgm:prSet presAssocID="{7D0C2AE5-A73E-44E1-8FA2-0CABA4534E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DE611C-A997-4E80-9069-165E53F3A049}" type="pres">
      <dgm:prSet presAssocID="{7D0C2AE5-A73E-44E1-8FA2-0CABA4534E43}" presName="dummy" presStyleCnt="0"/>
      <dgm:spPr/>
    </dgm:pt>
    <dgm:pt modelId="{4627B827-2322-40F9-811F-2FE5ADCE3A38}" type="pres">
      <dgm:prSet presAssocID="{14CB37FB-A9EB-43AF-97DC-178B38EBF160}" presName="sibTrans" presStyleLbl="sibTrans2D1" presStyleIdx="2" presStyleCnt="4"/>
      <dgm:spPr/>
      <dgm:t>
        <a:bodyPr/>
        <a:lstStyle/>
        <a:p>
          <a:endParaRPr lang="es-ES"/>
        </a:p>
      </dgm:t>
    </dgm:pt>
    <dgm:pt modelId="{A7EE4A7B-EDB2-4D5D-B9A4-83CFC2FAEF25}" type="pres">
      <dgm:prSet presAssocID="{9213315C-FF39-464C-AA65-DA786590A5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E5AA47-A6A2-4A97-A351-2F06098A574C}" type="pres">
      <dgm:prSet presAssocID="{9213315C-FF39-464C-AA65-DA786590A589}" presName="dummy" presStyleCnt="0"/>
      <dgm:spPr/>
    </dgm:pt>
    <dgm:pt modelId="{02F58B87-3FC7-4CF3-97C0-A0B739916518}" type="pres">
      <dgm:prSet presAssocID="{7A90A5F2-223B-4B69-A5F9-4C5C9487C107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CF85F7F5-6DBC-4CEA-901D-C1BC9A5DBBBA}" srcId="{559E829E-C9A3-4E94-851B-D75879A9EDAE}" destId="{7E630BCF-FDCB-4A8C-9F3C-0B1A21BF1A06}" srcOrd="0" destOrd="0" parTransId="{F519F7BF-3E12-442D-BA42-FF90AA51CEC9}" sibTransId="{ACDC3700-1D09-4BF5-BFDC-DF6C435B4170}"/>
    <dgm:cxn modelId="{AA742A50-2379-4F60-A43C-A1C0CB517856}" srcId="{FF9319DB-C169-478C-9834-336D0A1FE717}" destId="{559E829E-C9A3-4E94-851B-D75879A9EDAE}" srcOrd="0" destOrd="0" parTransId="{A7D34700-FE75-4A46-A423-825BCFA6398C}" sibTransId="{2C6B871A-99F4-483E-9CAE-7A769CC33453}"/>
    <dgm:cxn modelId="{795A55E1-AC30-4C08-869C-F503E67FA1ED}" srcId="{559E829E-C9A3-4E94-851B-D75879A9EDAE}" destId="{9213315C-FF39-464C-AA65-DA786590A589}" srcOrd="3" destOrd="0" parTransId="{1AEF4E63-FC9C-4280-9E68-8DB923FD07F9}" sibTransId="{7A90A5F2-223B-4B69-A5F9-4C5C9487C107}"/>
    <dgm:cxn modelId="{9F898B13-0978-415E-8724-CA09FCA586ED}" type="presOf" srcId="{9213315C-FF39-464C-AA65-DA786590A589}" destId="{A7EE4A7B-EDB2-4D5D-B9A4-83CFC2FAEF25}" srcOrd="0" destOrd="0" presId="urn:microsoft.com/office/officeart/2005/8/layout/radial6"/>
    <dgm:cxn modelId="{9E4F7BAC-8658-44DE-A894-4D89D599ABA4}" type="presOf" srcId="{7E630BCF-FDCB-4A8C-9F3C-0B1A21BF1A06}" destId="{47B59F78-3604-4F8A-88F0-8868B63A60B7}" srcOrd="0" destOrd="0" presId="urn:microsoft.com/office/officeart/2005/8/layout/radial6"/>
    <dgm:cxn modelId="{52E41AC2-09F0-40F6-8B15-E7B483591BD4}" type="presOf" srcId="{ACDC3700-1D09-4BF5-BFDC-DF6C435B4170}" destId="{40291867-5FCB-4354-9DAB-7D45C0D83442}" srcOrd="0" destOrd="0" presId="urn:microsoft.com/office/officeart/2005/8/layout/radial6"/>
    <dgm:cxn modelId="{524262D4-9EB2-43F4-934E-529F850A451B}" type="presOf" srcId="{7A90A5F2-223B-4B69-A5F9-4C5C9487C107}" destId="{02F58B87-3FC7-4CF3-97C0-A0B739916518}" srcOrd="0" destOrd="0" presId="urn:microsoft.com/office/officeart/2005/8/layout/radial6"/>
    <dgm:cxn modelId="{AF9606B5-189B-4403-A715-4DEF8CF57F95}" srcId="{559E829E-C9A3-4E94-851B-D75879A9EDAE}" destId="{7D0C2AE5-A73E-44E1-8FA2-0CABA4534E43}" srcOrd="2" destOrd="0" parTransId="{43C50133-B970-40F2-A559-C398FF983C12}" sibTransId="{14CB37FB-A9EB-43AF-97DC-178B38EBF160}"/>
    <dgm:cxn modelId="{EA78E463-2604-489E-8C9C-85EE15462169}" srcId="{559E829E-C9A3-4E94-851B-D75879A9EDAE}" destId="{D6EF5580-1D31-4FE9-A6D9-BB8196B773E8}" srcOrd="1" destOrd="0" parTransId="{F762D4C0-1893-41B1-BF20-D2FDAFDBC7A7}" sibTransId="{A70EEBBE-871F-4E4C-8D6A-C79521417480}"/>
    <dgm:cxn modelId="{5711D7AA-F746-4BA2-BBD9-88F5F211F728}" type="presOf" srcId="{D6EF5580-1D31-4FE9-A6D9-BB8196B773E8}" destId="{2A6A9EF3-3EF1-47F0-9079-548F00C4F10E}" srcOrd="0" destOrd="0" presId="urn:microsoft.com/office/officeart/2005/8/layout/radial6"/>
    <dgm:cxn modelId="{31F83FBC-DD83-451B-9461-B069B5BF4DA4}" srcId="{FF9319DB-C169-478C-9834-336D0A1FE717}" destId="{5881337B-4C1E-44BF-8B84-38D7CA728450}" srcOrd="2" destOrd="0" parTransId="{E55052AB-A636-4782-8E05-86AC3CB7E37F}" sibTransId="{9F415E1F-06D5-4770-9C30-3A714781A772}"/>
    <dgm:cxn modelId="{FE00424E-A825-4683-8AD5-A6D0031E5E6F}" srcId="{FF9319DB-C169-478C-9834-336D0A1FE717}" destId="{A532A1E6-3B50-48E4-8FDA-7E56688D823D}" srcOrd="1" destOrd="0" parTransId="{54057B88-65B1-47A1-9B8F-74A1F2C42378}" sibTransId="{A58A924B-658C-461D-9001-457AE6D20081}"/>
    <dgm:cxn modelId="{37842638-5306-41C1-8525-127974D080DF}" type="presOf" srcId="{559E829E-C9A3-4E94-851B-D75879A9EDAE}" destId="{45BCC306-CB73-4528-83A3-95C9E86FE85D}" srcOrd="0" destOrd="0" presId="urn:microsoft.com/office/officeart/2005/8/layout/radial6"/>
    <dgm:cxn modelId="{5B39EB89-7E0F-4983-8DD4-EF24EE384741}" type="presOf" srcId="{14CB37FB-A9EB-43AF-97DC-178B38EBF160}" destId="{4627B827-2322-40F9-811F-2FE5ADCE3A38}" srcOrd="0" destOrd="0" presId="urn:microsoft.com/office/officeart/2005/8/layout/radial6"/>
    <dgm:cxn modelId="{45E20824-5D0A-466B-B63D-77AF50D7C670}" type="presOf" srcId="{FF9319DB-C169-478C-9834-336D0A1FE717}" destId="{EB1C62B4-1A19-46C0-9D96-2A4893D8B471}" srcOrd="0" destOrd="0" presId="urn:microsoft.com/office/officeart/2005/8/layout/radial6"/>
    <dgm:cxn modelId="{F01D633C-765F-42C3-8616-7480497C6EE8}" type="presOf" srcId="{A70EEBBE-871F-4E4C-8D6A-C79521417480}" destId="{A3325DE0-9F24-452E-B825-A6D25999603D}" srcOrd="0" destOrd="0" presId="urn:microsoft.com/office/officeart/2005/8/layout/radial6"/>
    <dgm:cxn modelId="{8B256657-3EE7-492E-B8DB-35381CE23558}" type="presOf" srcId="{7D0C2AE5-A73E-44E1-8FA2-0CABA4534E43}" destId="{5D12DEFD-BD1C-429F-AD3C-1CCB86CD1BF0}" srcOrd="0" destOrd="0" presId="urn:microsoft.com/office/officeart/2005/8/layout/radial6"/>
    <dgm:cxn modelId="{0783A06D-D37C-41B1-B2EF-620CB0340314}" type="presParOf" srcId="{EB1C62B4-1A19-46C0-9D96-2A4893D8B471}" destId="{45BCC306-CB73-4528-83A3-95C9E86FE85D}" srcOrd="0" destOrd="0" presId="urn:microsoft.com/office/officeart/2005/8/layout/radial6"/>
    <dgm:cxn modelId="{E7926F24-3349-42CA-9C8B-C8617BF84DEA}" type="presParOf" srcId="{EB1C62B4-1A19-46C0-9D96-2A4893D8B471}" destId="{47B59F78-3604-4F8A-88F0-8868B63A60B7}" srcOrd="1" destOrd="0" presId="urn:microsoft.com/office/officeart/2005/8/layout/radial6"/>
    <dgm:cxn modelId="{7DC78F82-0F18-4309-AE36-CEBA39EEF1B1}" type="presParOf" srcId="{EB1C62B4-1A19-46C0-9D96-2A4893D8B471}" destId="{6DD78CB4-FCAE-4941-9029-D0D2F3985C82}" srcOrd="2" destOrd="0" presId="urn:microsoft.com/office/officeart/2005/8/layout/radial6"/>
    <dgm:cxn modelId="{951609AB-3627-4E87-A15F-1AF61CEEA9E6}" type="presParOf" srcId="{EB1C62B4-1A19-46C0-9D96-2A4893D8B471}" destId="{40291867-5FCB-4354-9DAB-7D45C0D83442}" srcOrd="3" destOrd="0" presId="urn:microsoft.com/office/officeart/2005/8/layout/radial6"/>
    <dgm:cxn modelId="{3CDC7241-8B98-4A7E-BA80-4CE0BFD3CB5F}" type="presParOf" srcId="{EB1C62B4-1A19-46C0-9D96-2A4893D8B471}" destId="{2A6A9EF3-3EF1-47F0-9079-548F00C4F10E}" srcOrd="4" destOrd="0" presId="urn:microsoft.com/office/officeart/2005/8/layout/radial6"/>
    <dgm:cxn modelId="{7FEC2348-9CA6-470F-9B42-359D4018BF34}" type="presParOf" srcId="{EB1C62B4-1A19-46C0-9D96-2A4893D8B471}" destId="{91537B86-1BFB-4F8C-B8BE-4CD0F723CAF7}" srcOrd="5" destOrd="0" presId="urn:microsoft.com/office/officeart/2005/8/layout/radial6"/>
    <dgm:cxn modelId="{13AEE3A9-08EB-4EE1-95AA-71CC9304A902}" type="presParOf" srcId="{EB1C62B4-1A19-46C0-9D96-2A4893D8B471}" destId="{A3325DE0-9F24-452E-B825-A6D25999603D}" srcOrd="6" destOrd="0" presId="urn:microsoft.com/office/officeart/2005/8/layout/radial6"/>
    <dgm:cxn modelId="{79024FB5-6334-4DBD-8A6A-468881F5ABD8}" type="presParOf" srcId="{EB1C62B4-1A19-46C0-9D96-2A4893D8B471}" destId="{5D12DEFD-BD1C-429F-AD3C-1CCB86CD1BF0}" srcOrd="7" destOrd="0" presId="urn:microsoft.com/office/officeart/2005/8/layout/radial6"/>
    <dgm:cxn modelId="{A33B84E9-9781-4FF2-A69C-81934E9B3E88}" type="presParOf" srcId="{EB1C62B4-1A19-46C0-9D96-2A4893D8B471}" destId="{76DE611C-A997-4E80-9069-165E53F3A049}" srcOrd="8" destOrd="0" presId="urn:microsoft.com/office/officeart/2005/8/layout/radial6"/>
    <dgm:cxn modelId="{A6A8B3A4-CF45-4EDE-85F4-E3196DA7B77D}" type="presParOf" srcId="{EB1C62B4-1A19-46C0-9D96-2A4893D8B471}" destId="{4627B827-2322-40F9-811F-2FE5ADCE3A38}" srcOrd="9" destOrd="0" presId="urn:microsoft.com/office/officeart/2005/8/layout/radial6"/>
    <dgm:cxn modelId="{637EE4BC-EF2E-465B-A91D-549101A9369F}" type="presParOf" srcId="{EB1C62B4-1A19-46C0-9D96-2A4893D8B471}" destId="{A7EE4A7B-EDB2-4D5D-B9A4-83CFC2FAEF25}" srcOrd="10" destOrd="0" presId="urn:microsoft.com/office/officeart/2005/8/layout/radial6"/>
    <dgm:cxn modelId="{20DFD75D-ED62-4ABD-8203-93B8197BE7AD}" type="presParOf" srcId="{EB1C62B4-1A19-46C0-9D96-2A4893D8B471}" destId="{7AE5AA47-A6A2-4A97-A351-2F06098A574C}" srcOrd="11" destOrd="0" presId="urn:microsoft.com/office/officeart/2005/8/layout/radial6"/>
    <dgm:cxn modelId="{2CA48D5F-6B35-4EB0-9ECA-2468D26A191A}" type="presParOf" srcId="{EB1C62B4-1A19-46C0-9D96-2A4893D8B471}" destId="{02F58B87-3FC7-4CF3-97C0-A0B7399165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73CB3-11DD-438B-B9F0-2133DDB45770}">
      <dsp:nvSpPr>
        <dsp:cNvPr id="0" name=""/>
        <dsp:cNvSpPr/>
      </dsp:nvSpPr>
      <dsp:spPr>
        <a:xfrm>
          <a:off x="5317058" y="625235"/>
          <a:ext cx="131108" cy="574380"/>
        </a:xfrm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725652"/>
              </a:lnTo>
              <a:lnTo>
                <a:pt x="0" y="72565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F8B2D-74BA-4EE5-9A4B-5AED7E40E03D}">
      <dsp:nvSpPr>
        <dsp:cNvPr id="0" name=""/>
        <dsp:cNvSpPr/>
      </dsp:nvSpPr>
      <dsp:spPr>
        <a:xfrm>
          <a:off x="6723693" y="2401107"/>
          <a:ext cx="91440" cy="141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317"/>
              </a:lnTo>
              <a:lnTo>
                <a:pt x="109557" y="179031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63A84-B6DD-49D5-8DB5-9C1BA72CE89D}">
      <dsp:nvSpPr>
        <dsp:cNvPr id="0" name=""/>
        <dsp:cNvSpPr/>
      </dsp:nvSpPr>
      <dsp:spPr>
        <a:xfrm>
          <a:off x="6723693" y="2401107"/>
          <a:ext cx="91440" cy="89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603"/>
              </a:lnTo>
              <a:lnTo>
                <a:pt x="109557" y="112960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6AA44-803D-4659-BAF5-610D8420E489}">
      <dsp:nvSpPr>
        <dsp:cNvPr id="0" name=""/>
        <dsp:cNvSpPr/>
      </dsp:nvSpPr>
      <dsp:spPr>
        <a:xfrm>
          <a:off x="6723693" y="2401107"/>
          <a:ext cx="91440" cy="388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375"/>
              </a:lnTo>
              <a:lnTo>
                <a:pt x="109557" y="49037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CDCA8-9D08-4932-A6E4-C61F42272F17}">
      <dsp:nvSpPr>
        <dsp:cNvPr id="0" name=""/>
        <dsp:cNvSpPr/>
      </dsp:nvSpPr>
      <dsp:spPr>
        <a:xfrm>
          <a:off x="5448166" y="625235"/>
          <a:ext cx="1820708" cy="115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183"/>
              </a:lnTo>
              <a:lnTo>
                <a:pt x="2300218" y="1289183"/>
              </a:lnTo>
              <a:lnTo>
                <a:pt x="2300218" y="1454821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48B3-9619-4B88-AF01-0858D7303C52}">
      <dsp:nvSpPr>
        <dsp:cNvPr id="0" name=""/>
        <dsp:cNvSpPr/>
      </dsp:nvSpPr>
      <dsp:spPr>
        <a:xfrm>
          <a:off x="5157964" y="2398322"/>
          <a:ext cx="187297" cy="971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657"/>
              </a:lnTo>
              <a:lnTo>
                <a:pt x="236625" y="12276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166A0-E11F-4560-A557-A63C3B53BE67}">
      <dsp:nvSpPr>
        <dsp:cNvPr id="0" name=""/>
        <dsp:cNvSpPr/>
      </dsp:nvSpPr>
      <dsp:spPr>
        <a:xfrm>
          <a:off x="5157964" y="2398322"/>
          <a:ext cx="187297" cy="39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92"/>
              </a:lnTo>
              <a:lnTo>
                <a:pt x="236625" y="4938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F36E8-E745-4415-BE8A-816600A25CBE}">
      <dsp:nvSpPr>
        <dsp:cNvPr id="0" name=""/>
        <dsp:cNvSpPr/>
      </dsp:nvSpPr>
      <dsp:spPr>
        <a:xfrm>
          <a:off x="5448166" y="625235"/>
          <a:ext cx="209258" cy="1148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666"/>
              </a:lnTo>
              <a:lnTo>
                <a:pt x="264370" y="1285666"/>
              </a:lnTo>
              <a:lnTo>
                <a:pt x="264370" y="145130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159B2-8F66-4FD0-8F50-363CB8A6581E}">
      <dsp:nvSpPr>
        <dsp:cNvPr id="0" name=""/>
        <dsp:cNvSpPr/>
      </dsp:nvSpPr>
      <dsp:spPr>
        <a:xfrm>
          <a:off x="3728037" y="2398322"/>
          <a:ext cx="155863" cy="190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957"/>
              </a:lnTo>
              <a:lnTo>
                <a:pt x="196911" y="24029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587C3-69E5-4779-89EC-76E3247A659A}">
      <dsp:nvSpPr>
        <dsp:cNvPr id="0" name=""/>
        <dsp:cNvSpPr/>
      </dsp:nvSpPr>
      <dsp:spPr>
        <a:xfrm>
          <a:off x="3596928" y="2398322"/>
          <a:ext cx="131108" cy="1902029"/>
        </a:xfrm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2402957"/>
              </a:lnTo>
              <a:lnTo>
                <a:pt x="0" y="240295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72E45-18A8-49F9-B889-1F289B45FEB7}">
      <dsp:nvSpPr>
        <dsp:cNvPr id="0" name=""/>
        <dsp:cNvSpPr/>
      </dsp:nvSpPr>
      <dsp:spPr>
        <a:xfrm>
          <a:off x="3728037" y="2398322"/>
          <a:ext cx="155863" cy="1458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91"/>
              </a:lnTo>
              <a:lnTo>
                <a:pt x="196911" y="184239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9F5B1-FB68-42A6-85E9-74C9301A4FAA}">
      <dsp:nvSpPr>
        <dsp:cNvPr id="0" name=""/>
        <dsp:cNvSpPr/>
      </dsp:nvSpPr>
      <dsp:spPr>
        <a:xfrm>
          <a:off x="3596928" y="2398322"/>
          <a:ext cx="131108" cy="1458320"/>
        </a:xfrm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1842391"/>
              </a:lnTo>
              <a:lnTo>
                <a:pt x="0" y="1842391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57D44-FB5A-45A7-B30F-8C70A5C6014B}">
      <dsp:nvSpPr>
        <dsp:cNvPr id="0" name=""/>
        <dsp:cNvSpPr/>
      </dsp:nvSpPr>
      <dsp:spPr>
        <a:xfrm>
          <a:off x="3728037" y="2398322"/>
          <a:ext cx="155863" cy="101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832"/>
              </a:lnTo>
              <a:lnTo>
                <a:pt x="196911" y="128183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E3577-D987-4F77-B200-9BE872D5D03E}">
      <dsp:nvSpPr>
        <dsp:cNvPr id="0" name=""/>
        <dsp:cNvSpPr/>
      </dsp:nvSpPr>
      <dsp:spPr>
        <a:xfrm>
          <a:off x="3596928" y="2398322"/>
          <a:ext cx="131108" cy="1014618"/>
        </a:xfrm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1281832"/>
              </a:lnTo>
              <a:lnTo>
                <a:pt x="0" y="128183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A7FE6-0186-49C2-88E1-D4D655951142}">
      <dsp:nvSpPr>
        <dsp:cNvPr id="0" name=""/>
        <dsp:cNvSpPr/>
      </dsp:nvSpPr>
      <dsp:spPr>
        <a:xfrm>
          <a:off x="3728037" y="2398322"/>
          <a:ext cx="155863" cy="574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652"/>
              </a:lnTo>
              <a:lnTo>
                <a:pt x="196911" y="72565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AD105-534A-41E0-9B23-68D12EB5D021}">
      <dsp:nvSpPr>
        <dsp:cNvPr id="0" name=""/>
        <dsp:cNvSpPr/>
      </dsp:nvSpPr>
      <dsp:spPr>
        <a:xfrm>
          <a:off x="3596928" y="2398322"/>
          <a:ext cx="131108" cy="574380"/>
        </a:xfrm>
        <a:custGeom>
          <a:avLst/>
          <a:gdLst/>
          <a:ahLst/>
          <a:cxnLst/>
          <a:rect l="0" t="0" r="0" b="0"/>
          <a:pathLst>
            <a:path>
              <a:moveTo>
                <a:pt x="165637" y="0"/>
              </a:moveTo>
              <a:lnTo>
                <a:pt x="165637" y="725652"/>
              </a:lnTo>
              <a:lnTo>
                <a:pt x="0" y="72565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CEF99-27A1-4FFE-92D3-79838AC76592}">
      <dsp:nvSpPr>
        <dsp:cNvPr id="0" name=""/>
        <dsp:cNvSpPr/>
      </dsp:nvSpPr>
      <dsp:spPr>
        <a:xfrm>
          <a:off x="3728037" y="2398322"/>
          <a:ext cx="157217" cy="239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249"/>
              </a:lnTo>
              <a:lnTo>
                <a:pt x="198623" y="3022249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AB756-B597-478E-A289-26FB5D414FCB}">
      <dsp:nvSpPr>
        <dsp:cNvPr id="0" name=""/>
        <dsp:cNvSpPr/>
      </dsp:nvSpPr>
      <dsp:spPr>
        <a:xfrm>
          <a:off x="3728037" y="625235"/>
          <a:ext cx="1720129" cy="1148761"/>
        </a:xfrm>
        <a:custGeom>
          <a:avLst/>
          <a:gdLst/>
          <a:ahLst/>
          <a:cxnLst/>
          <a:rect l="0" t="0" r="0" b="0"/>
          <a:pathLst>
            <a:path>
              <a:moveTo>
                <a:pt x="2173150" y="0"/>
              </a:moveTo>
              <a:lnTo>
                <a:pt x="2173150" y="1285666"/>
              </a:lnTo>
              <a:lnTo>
                <a:pt x="0" y="1285666"/>
              </a:lnTo>
              <a:lnTo>
                <a:pt x="0" y="145130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DECB3-3B7A-4D17-A50E-77270236416F}">
      <dsp:nvSpPr>
        <dsp:cNvPr id="0" name=""/>
        <dsp:cNvSpPr/>
      </dsp:nvSpPr>
      <dsp:spPr>
        <a:xfrm>
          <a:off x="4823840" y="908"/>
          <a:ext cx="1248653" cy="62432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Dirección de Seguridad, Prevención y Participación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23840" y="908"/>
        <a:ext cx="1248653" cy="624326"/>
      </dsp:txXfrm>
    </dsp:sp>
    <dsp:sp modelId="{1A769E4E-E532-47C6-A1E5-337EF2771E69}">
      <dsp:nvSpPr>
        <dsp:cNvPr id="0" name=""/>
        <dsp:cNvSpPr/>
      </dsp:nvSpPr>
      <dsp:spPr>
        <a:xfrm>
          <a:off x="3103710" y="1773996"/>
          <a:ext cx="1248653" cy="624326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Prevención Social y Asistencia a víctimas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3710" y="1773996"/>
        <a:ext cx="1248653" cy="624326"/>
      </dsp:txXfrm>
    </dsp:sp>
    <dsp:sp modelId="{B2032D29-D037-4667-B478-21C152872472}">
      <dsp:nvSpPr>
        <dsp:cNvPr id="0" name=""/>
        <dsp:cNvSpPr/>
      </dsp:nvSpPr>
      <dsp:spPr>
        <a:xfrm rot="10800000" flipV="1">
          <a:off x="3885255" y="4684432"/>
          <a:ext cx="1248653" cy="212227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Siguiente Estación </a:t>
          </a:r>
          <a:endParaRPr lang="es-CL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10800000">
        <a:off x="3885255" y="4684432"/>
        <a:ext cx="1248653" cy="212227"/>
      </dsp:txXfrm>
    </dsp:sp>
    <dsp:sp modelId="{DFB66A67-99DF-4801-BE94-475942A9813C}">
      <dsp:nvSpPr>
        <dsp:cNvPr id="0" name=""/>
        <dsp:cNvSpPr/>
      </dsp:nvSpPr>
      <dsp:spPr>
        <a:xfrm>
          <a:off x="2397784" y="2842627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OPD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97784" y="2842627"/>
        <a:ext cx="1199144" cy="260150"/>
      </dsp:txXfrm>
    </dsp:sp>
    <dsp:sp modelId="{10FA92CE-17A6-49F5-BF8F-488D1658B5CD}">
      <dsp:nvSpPr>
        <dsp:cNvPr id="0" name=""/>
        <dsp:cNvSpPr/>
      </dsp:nvSpPr>
      <dsp:spPr>
        <a:xfrm>
          <a:off x="3883900" y="2842627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EDT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3900" y="2842627"/>
        <a:ext cx="1199144" cy="260150"/>
      </dsp:txXfrm>
    </dsp:sp>
    <dsp:sp modelId="{70CEB718-B62E-413C-BA65-07B693D1FCB6}">
      <dsp:nvSpPr>
        <dsp:cNvPr id="0" name=""/>
        <dsp:cNvSpPr/>
      </dsp:nvSpPr>
      <dsp:spPr>
        <a:xfrm>
          <a:off x="2397784" y="3282865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97784" y="3282865"/>
        <a:ext cx="1199144" cy="260150"/>
      </dsp:txXfrm>
    </dsp:sp>
    <dsp:sp modelId="{0F9733EF-5997-4BC1-9BF0-EA9BB08E6EB7}">
      <dsp:nvSpPr>
        <dsp:cNvPr id="0" name=""/>
        <dsp:cNvSpPr/>
      </dsp:nvSpPr>
      <dsp:spPr>
        <a:xfrm>
          <a:off x="3883900" y="3282865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Terapia Multisistémica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3900" y="3282865"/>
        <a:ext cx="1199144" cy="260150"/>
      </dsp:txXfrm>
    </dsp:sp>
    <dsp:sp modelId="{7800571C-2482-4C5D-85FB-C1AFF0C352FD}">
      <dsp:nvSpPr>
        <dsp:cNvPr id="0" name=""/>
        <dsp:cNvSpPr/>
      </dsp:nvSpPr>
      <dsp:spPr>
        <a:xfrm>
          <a:off x="2397784" y="3726568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97784" y="3726568"/>
        <a:ext cx="1199144" cy="260150"/>
      </dsp:txXfrm>
    </dsp:sp>
    <dsp:sp modelId="{46FCABAF-707B-45ED-BA1F-DA28CD6FE356}">
      <dsp:nvSpPr>
        <dsp:cNvPr id="0" name=""/>
        <dsp:cNvSpPr/>
      </dsp:nvSpPr>
      <dsp:spPr>
        <a:xfrm>
          <a:off x="3883900" y="3726568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Previene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3900" y="3726568"/>
        <a:ext cx="1199144" cy="260150"/>
      </dsp:txXfrm>
    </dsp:sp>
    <dsp:sp modelId="{0FD4B048-4E78-4644-8664-015F5E2DB9ED}">
      <dsp:nvSpPr>
        <dsp:cNvPr id="0" name=""/>
        <dsp:cNvSpPr/>
      </dsp:nvSpPr>
      <dsp:spPr>
        <a:xfrm>
          <a:off x="2397784" y="4170277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Centro de la Mujer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97784" y="4170277"/>
        <a:ext cx="1199144" cy="260150"/>
      </dsp:txXfrm>
    </dsp:sp>
    <dsp:sp modelId="{3A08137D-0F1B-4E75-83F0-DC5E7C55828D}">
      <dsp:nvSpPr>
        <dsp:cNvPr id="0" name=""/>
        <dsp:cNvSpPr/>
      </dsp:nvSpPr>
      <dsp:spPr>
        <a:xfrm>
          <a:off x="3883900" y="4170277"/>
          <a:ext cx="1199144" cy="260150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HEVPA</a:t>
          </a:r>
          <a:endParaRPr lang="es-ES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83900" y="4170277"/>
        <a:ext cx="1199144" cy="260150"/>
      </dsp:txXfrm>
    </dsp:sp>
    <dsp:sp modelId="{DC06DB33-86FA-45BC-AEF4-8F3B473D9310}">
      <dsp:nvSpPr>
        <dsp:cNvPr id="0" name=""/>
        <dsp:cNvSpPr/>
      </dsp:nvSpPr>
      <dsp:spPr>
        <a:xfrm>
          <a:off x="5033098" y="1773996"/>
          <a:ext cx="1248653" cy="624326"/>
        </a:xfrm>
        <a:prstGeom prst="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Estudios y Prevención Situacional del Delito</a:t>
          </a:r>
        </a:p>
      </dsp:txBody>
      <dsp:txXfrm>
        <a:off x="5033098" y="1773996"/>
        <a:ext cx="1248653" cy="624326"/>
      </dsp:txXfrm>
    </dsp:sp>
    <dsp:sp modelId="{D897EAAD-5DE1-41B5-B639-A3A50E55F0E5}">
      <dsp:nvSpPr>
        <dsp:cNvPr id="0" name=""/>
        <dsp:cNvSpPr/>
      </dsp:nvSpPr>
      <dsp:spPr>
        <a:xfrm>
          <a:off x="5345262" y="2660539"/>
          <a:ext cx="1248653" cy="257434"/>
        </a:xfrm>
        <a:prstGeom prst="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Estudios</a:t>
          </a:r>
          <a:endParaRPr lang="es-CL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45262" y="2660539"/>
        <a:ext cx="1248653" cy="257434"/>
      </dsp:txXfrm>
    </dsp:sp>
    <dsp:sp modelId="{AD518851-67BF-446E-AD48-2D6D2DFF2489}">
      <dsp:nvSpPr>
        <dsp:cNvPr id="0" name=""/>
        <dsp:cNvSpPr/>
      </dsp:nvSpPr>
      <dsp:spPr>
        <a:xfrm>
          <a:off x="5345262" y="3180191"/>
          <a:ext cx="1248653" cy="379734"/>
        </a:xfrm>
        <a:prstGeom prst="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Prevención Situacional</a:t>
          </a:r>
          <a:endParaRPr lang="es-CL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45262" y="3180191"/>
        <a:ext cx="1248653" cy="379734"/>
      </dsp:txXfrm>
    </dsp:sp>
    <dsp:sp modelId="{D0B4F39B-53CB-4BD9-9FDB-43688239C315}">
      <dsp:nvSpPr>
        <dsp:cNvPr id="0" name=""/>
        <dsp:cNvSpPr/>
      </dsp:nvSpPr>
      <dsp:spPr>
        <a:xfrm>
          <a:off x="6644548" y="1776780"/>
          <a:ext cx="1248653" cy="624326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Seguridad Comunitaria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644548" y="1776780"/>
        <a:ext cx="1248653" cy="624326"/>
      </dsp:txXfrm>
    </dsp:sp>
    <dsp:sp modelId="{1C7E039C-D1D0-4B47-8F3C-9D7525C2C7F6}">
      <dsp:nvSpPr>
        <dsp:cNvPr id="0" name=""/>
        <dsp:cNvSpPr/>
      </dsp:nvSpPr>
      <dsp:spPr>
        <a:xfrm>
          <a:off x="6856132" y="2660539"/>
          <a:ext cx="1248653" cy="257434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Fiscalización 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56132" y="2660539"/>
        <a:ext cx="1248653" cy="257434"/>
      </dsp:txXfrm>
    </dsp:sp>
    <dsp:sp modelId="{182A4485-D4D5-4F1B-8CF7-36497461FF50}">
      <dsp:nvSpPr>
        <dsp:cNvPr id="0" name=""/>
        <dsp:cNvSpPr/>
      </dsp:nvSpPr>
      <dsp:spPr>
        <a:xfrm>
          <a:off x="6856132" y="3180191"/>
          <a:ext cx="1248653" cy="230076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CCTV</a:t>
          </a:r>
          <a:endParaRPr lang="es-CL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56132" y="3180191"/>
        <a:ext cx="1248653" cy="230076"/>
      </dsp:txXfrm>
    </dsp:sp>
    <dsp:sp modelId="{CE1E2CEB-196A-4741-87B7-84BA56E8818F}">
      <dsp:nvSpPr>
        <dsp:cNvPr id="0" name=""/>
        <dsp:cNvSpPr/>
      </dsp:nvSpPr>
      <dsp:spPr>
        <a:xfrm>
          <a:off x="6856132" y="3672485"/>
          <a:ext cx="1248653" cy="291448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Unidad de Gestión Territorial</a:t>
          </a:r>
          <a:endParaRPr lang="es-CL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56132" y="3672485"/>
        <a:ext cx="1248653" cy="291448"/>
      </dsp:txXfrm>
    </dsp:sp>
    <dsp:sp modelId="{F4D16A87-ECED-44E9-AC2C-C6FC5642BF2D}">
      <dsp:nvSpPr>
        <dsp:cNvPr id="0" name=""/>
        <dsp:cNvSpPr/>
      </dsp:nvSpPr>
      <dsp:spPr>
        <a:xfrm>
          <a:off x="4068404" y="887452"/>
          <a:ext cx="1248653" cy="62432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Gestión Interna</a:t>
          </a:r>
        </a:p>
      </dsp:txBody>
      <dsp:txXfrm>
        <a:off x="4068404" y="887452"/>
        <a:ext cx="1248653" cy="624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80A1-73FA-4B50-9734-3A1BEC4B671A}">
      <dsp:nvSpPr>
        <dsp:cNvPr id="0" name=""/>
        <dsp:cNvSpPr/>
      </dsp:nvSpPr>
      <dsp:spPr>
        <a:xfrm rot="5400000">
          <a:off x="312139" y="992539"/>
          <a:ext cx="1549328" cy="186923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F7F482-71CD-4E51-AAA5-E259EC854406}">
      <dsp:nvSpPr>
        <dsp:cNvPr id="0" name=""/>
        <dsp:cNvSpPr/>
      </dsp:nvSpPr>
      <dsp:spPr>
        <a:xfrm>
          <a:off x="667234" y="1815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  </a:t>
          </a:r>
          <a:r>
            <a:rPr lang="es-CL" sz="1400" kern="1200" dirty="0"/>
            <a:t>	</a:t>
          </a:r>
          <a:endParaRPr lang="es-C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Difusión </a:t>
          </a:r>
          <a:r>
            <a:rPr lang="es-CL" sz="1400" kern="1200" dirty="0"/>
            <a:t>y sensibilización del proyecto a nivel local e intersectorial</a:t>
          </a:r>
        </a:p>
      </dsp:txBody>
      <dsp:txXfrm>
        <a:off x="703733" y="38314"/>
        <a:ext cx="2003928" cy="1173158"/>
      </dsp:txXfrm>
    </dsp:sp>
    <dsp:sp modelId="{C3B3D57E-0365-446F-8A65-2F7149F7B0DA}">
      <dsp:nvSpPr>
        <dsp:cNvPr id="0" name=""/>
        <dsp:cNvSpPr/>
      </dsp:nvSpPr>
      <dsp:spPr>
        <a:xfrm rot="5400000">
          <a:off x="312139" y="2550234"/>
          <a:ext cx="1549328" cy="186923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B1B03-547A-45F2-BC75-3944705EC58F}">
      <dsp:nvSpPr>
        <dsp:cNvPr id="0" name=""/>
        <dsp:cNvSpPr/>
      </dsp:nvSpPr>
      <dsp:spPr>
        <a:xfrm>
          <a:off x="667234" y="1559510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Levantamiento </a:t>
          </a:r>
          <a:r>
            <a:rPr lang="es-CL" sz="1400" kern="1200" dirty="0"/>
            <a:t>de necesidades familiares vinculadas a la comisión de delito</a:t>
          </a:r>
        </a:p>
      </dsp:txBody>
      <dsp:txXfrm>
        <a:off x="703733" y="1596009"/>
        <a:ext cx="2003928" cy="1173158"/>
      </dsp:txXfrm>
    </dsp:sp>
    <dsp:sp modelId="{A7622A88-D4A8-496A-92E6-822BDB540542}">
      <dsp:nvSpPr>
        <dsp:cNvPr id="0" name=""/>
        <dsp:cNvSpPr/>
      </dsp:nvSpPr>
      <dsp:spPr>
        <a:xfrm>
          <a:off x="1090987" y="3329082"/>
          <a:ext cx="2753945" cy="186923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869A0-0463-405C-A309-6B09D746BF05}">
      <dsp:nvSpPr>
        <dsp:cNvPr id="0" name=""/>
        <dsp:cNvSpPr/>
      </dsp:nvSpPr>
      <dsp:spPr>
        <a:xfrm>
          <a:off x="667234" y="3117206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Elaboración </a:t>
          </a:r>
          <a:r>
            <a:rPr lang="es-CL" sz="1400" kern="1200" dirty="0"/>
            <a:t>de diagnóstico familiar /Identificación de factores protectores</a:t>
          </a:r>
        </a:p>
      </dsp:txBody>
      <dsp:txXfrm>
        <a:off x="703733" y="3153705"/>
        <a:ext cx="2003928" cy="1173158"/>
      </dsp:txXfrm>
    </dsp:sp>
    <dsp:sp modelId="{EF9A4CCE-2AE0-4EB4-AB98-81E709EE9FD1}">
      <dsp:nvSpPr>
        <dsp:cNvPr id="0" name=""/>
        <dsp:cNvSpPr/>
      </dsp:nvSpPr>
      <dsp:spPr>
        <a:xfrm rot="16200000">
          <a:off x="3074452" y="2550234"/>
          <a:ext cx="1549328" cy="186923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8BFC9A-4CBF-4595-A28C-9F6141E08F6F}">
      <dsp:nvSpPr>
        <dsp:cNvPr id="0" name=""/>
        <dsp:cNvSpPr/>
      </dsp:nvSpPr>
      <dsp:spPr>
        <a:xfrm>
          <a:off x="3429547" y="3117206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Formulación </a:t>
          </a:r>
          <a:r>
            <a:rPr lang="es-CL" sz="1400" kern="1200" dirty="0"/>
            <a:t>de planes de </a:t>
          </a:r>
          <a:r>
            <a:rPr lang="es-CL" sz="1400" kern="1200" dirty="0" smtClean="0"/>
            <a:t>acción individuales y familiares</a:t>
          </a:r>
          <a:endParaRPr lang="es-CL" sz="1400" kern="1200" dirty="0"/>
        </a:p>
      </dsp:txBody>
      <dsp:txXfrm>
        <a:off x="3466046" y="3153705"/>
        <a:ext cx="2003928" cy="1173158"/>
      </dsp:txXfrm>
    </dsp:sp>
    <dsp:sp modelId="{5D8E4FA0-7BE6-44DB-B9E1-E4C4958A71D5}">
      <dsp:nvSpPr>
        <dsp:cNvPr id="0" name=""/>
        <dsp:cNvSpPr/>
      </dsp:nvSpPr>
      <dsp:spPr>
        <a:xfrm rot="16200000">
          <a:off x="3074452" y="992539"/>
          <a:ext cx="1549328" cy="186923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D04F3E-AFBB-4CF5-BBCE-2BD167E65E3B}">
      <dsp:nvSpPr>
        <dsp:cNvPr id="0" name=""/>
        <dsp:cNvSpPr/>
      </dsp:nvSpPr>
      <dsp:spPr>
        <a:xfrm>
          <a:off x="3429547" y="1559510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Ejecución de planes de </a:t>
          </a:r>
          <a:r>
            <a:rPr lang="es-CL" sz="1400" kern="1200" dirty="0" smtClean="0"/>
            <a:t>acción</a:t>
          </a:r>
          <a:endParaRPr lang="es-CL" sz="1400" kern="1200" dirty="0"/>
        </a:p>
      </dsp:txBody>
      <dsp:txXfrm>
        <a:off x="3466046" y="1596009"/>
        <a:ext cx="2003928" cy="1173158"/>
      </dsp:txXfrm>
    </dsp:sp>
    <dsp:sp modelId="{A97C71A4-3384-4ABA-B376-83F906226F1E}">
      <dsp:nvSpPr>
        <dsp:cNvPr id="0" name=""/>
        <dsp:cNvSpPr/>
      </dsp:nvSpPr>
      <dsp:spPr>
        <a:xfrm rot="1721225">
          <a:off x="3656157" y="972487"/>
          <a:ext cx="3144047" cy="186923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28DF2-1C62-4F5B-89DB-ECB96574E092}">
      <dsp:nvSpPr>
        <dsp:cNvPr id="0" name=""/>
        <dsp:cNvSpPr/>
      </dsp:nvSpPr>
      <dsp:spPr>
        <a:xfrm>
          <a:off x="3429547" y="1815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/>
            <a:t>Gestiones de redes locales e intersectoriales</a:t>
          </a:r>
        </a:p>
      </dsp:txBody>
      <dsp:txXfrm>
        <a:off x="3466046" y="38314"/>
        <a:ext cx="2003928" cy="1173158"/>
      </dsp:txXfrm>
    </dsp:sp>
    <dsp:sp modelId="{FD37C95D-FFCC-41FF-932E-FD638A50169A}">
      <dsp:nvSpPr>
        <dsp:cNvPr id="0" name=""/>
        <dsp:cNvSpPr/>
      </dsp:nvSpPr>
      <dsp:spPr>
        <a:xfrm>
          <a:off x="6191860" y="1515222"/>
          <a:ext cx="2076926" cy="1246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smtClean="0"/>
            <a:t>Fase de Evaluación y Cierre</a:t>
          </a:r>
          <a:endParaRPr lang="es-CL" sz="1400" kern="1200"/>
        </a:p>
      </dsp:txBody>
      <dsp:txXfrm>
        <a:off x="6228359" y="1551721"/>
        <a:ext cx="2003928" cy="1173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328FA-9FC0-49BF-95DE-D649C1115B8E}">
      <dsp:nvSpPr>
        <dsp:cNvPr id="0" name=""/>
        <dsp:cNvSpPr/>
      </dsp:nvSpPr>
      <dsp:spPr>
        <a:xfrm>
          <a:off x="0" y="167989"/>
          <a:ext cx="10997851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555" tIns="229108" rIns="8535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  Apertura de las personas y sus familias a su participación en el programa </a:t>
          </a:r>
          <a:endParaRPr lang="es-CL" sz="1200" kern="1200" dirty="0"/>
        </a:p>
      </dsp:txBody>
      <dsp:txXfrm>
        <a:off x="0" y="167989"/>
        <a:ext cx="10997851" cy="485100"/>
      </dsp:txXfrm>
    </dsp:sp>
    <dsp:sp modelId="{9D256CDD-9233-4F45-8A47-9264E9C3FF26}">
      <dsp:nvSpPr>
        <dsp:cNvPr id="0" name=""/>
        <dsp:cNvSpPr/>
      </dsp:nvSpPr>
      <dsp:spPr>
        <a:xfrm>
          <a:off x="549892" y="5629"/>
          <a:ext cx="769849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985" tIns="0" rIns="29098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Entrevista Motivacional</a:t>
          </a:r>
          <a:endParaRPr lang="es-CL" sz="1200" kern="1200" dirty="0"/>
        </a:p>
      </dsp:txBody>
      <dsp:txXfrm>
        <a:off x="565744" y="21481"/>
        <a:ext cx="7666791" cy="293016"/>
      </dsp:txXfrm>
    </dsp:sp>
    <dsp:sp modelId="{8849AD42-EB9B-4E7F-B2F6-CAA6789B630F}">
      <dsp:nvSpPr>
        <dsp:cNvPr id="0" name=""/>
        <dsp:cNvSpPr/>
      </dsp:nvSpPr>
      <dsp:spPr>
        <a:xfrm>
          <a:off x="0" y="874850"/>
          <a:ext cx="10997851" cy="675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555" tIns="229108" rIns="8535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Diagnóstica 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Intervención Familiar</a:t>
          </a:r>
          <a:endParaRPr lang="es-CL" sz="1200" kern="1200" dirty="0"/>
        </a:p>
      </dsp:txBody>
      <dsp:txXfrm>
        <a:off x="0" y="874850"/>
        <a:ext cx="10997851" cy="675674"/>
      </dsp:txXfrm>
    </dsp:sp>
    <dsp:sp modelId="{14E22698-4F8E-41F6-BFEE-1C1F46D71E3E}">
      <dsp:nvSpPr>
        <dsp:cNvPr id="0" name=""/>
        <dsp:cNvSpPr/>
      </dsp:nvSpPr>
      <dsp:spPr>
        <a:xfrm>
          <a:off x="549892" y="712490"/>
          <a:ext cx="769849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985" tIns="0" rIns="29098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Visita Domiciliaria</a:t>
          </a:r>
          <a:endParaRPr lang="es-CL" sz="1200" kern="1200" dirty="0"/>
        </a:p>
      </dsp:txBody>
      <dsp:txXfrm>
        <a:off x="565744" y="728342"/>
        <a:ext cx="7666791" cy="293016"/>
      </dsp:txXfrm>
    </dsp:sp>
    <dsp:sp modelId="{8893D046-C5D1-41FB-9617-F1DC9599F9BF}">
      <dsp:nvSpPr>
        <dsp:cNvPr id="0" name=""/>
        <dsp:cNvSpPr/>
      </dsp:nvSpPr>
      <dsp:spPr>
        <a:xfrm>
          <a:off x="0" y="1772285"/>
          <a:ext cx="10997851" cy="1628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555" tIns="229108" rIns="8535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Generación de PII (Laboral, educacional, derecho, salud, comunidad) 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Promoción del vínculo psico social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Atenciones individuales (sesiones psico sociales, técnicas de intervención, modelos de intervención según caso, enfoque socio educativo y psico pedagógico, abordaje de factores de riesgo y protectores)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Problematización de los factores de riesgo identificados en el proceso (Reconocimiento del cambio, derivaciones)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/>
        </a:p>
      </dsp:txBody>
      <dsp:txXfrm>
        <a:off x="0" y="1772285"/>
        <a:ext cx="10997851" cy="1628549"/>
      </dsp:txXfrm>
    </dsp:sp>
    <dsp:sp modelId="{66431B4B-1FB3-4207-AD84-694222ADE4F9}">
      <dsp:nvSpPr>
        <dsp:cNvPr id="0" name=""/>
        <dsp:cNvSpPr/>
      </dsp:nvSpPr>
      <dsp:spPr>
        <a:xfrm>
          <a:off x="549892" y="1609925"/>
          <a:ext cx="769849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985" tIns="0" rIns="29098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Ejecución Psico Social </a:t>
          </a:r>
          <a:endParaRPr lang="es-CL" sz="1200" kern="1200" dirty="0"/>
        </a:p>
      </dsp:txBody>
      <dsp:txXfrm>
        <a:off x="565744" y="1625777"/>
        <a:ext cx="7666791" cy="293016"/>
      </dsp:txXfrm>
    </dsp:sp>
    <dsp:sp modelId="{3EBBCBCF-5D5C-40A8-B666-B851A3FDD04E}">
      <dsp:nvSpPr>
        <dsp:cNvPr id="0" name=""/>
        <dsp:cNvSpPr/>
      </dsp:nvSpPr>
      <dsp:spPr>
        <a:xfrm>
          <a:off x="0" y="3622595"/>
          <a:ext cx="10997851" cy="848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555" tIns="229108" rIns="85355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Orientar a los/as familiares de personas con dificultades penales respecto a su condición de ciudadano/a de derechos, por medio de instancias participativas.</a:t>
          </a:r>
          <a:endParaRPr lang="es-CL" sz="1200" kern="1200" dirty="0"/>
        </a:p>
      </dsp:txBody>
      <dsp:txXfrm>
        <a:off x="0" y="3622595"/>
        <a:ext cx="10997851" cy="848925"/>
      </dsp:txXfrm>
    </dsp:sp>
    <dsp:sp modelId="{815D4B9A-25A0-413E-B0FC-CA3695350FB7}">
      <dsp:nvSpPr>
        <dsp:cNvPr id="0" name=""/>
        <dsp:cNvSpPr/>
      </dsp:nvSpPr>
      <dsp:spPr>
        <a:xfrm>
          <a:off x="549892" y="3460235"/>
          <a:ext cx="7698495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0985" tIns="0" rIns="29098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Talleres Familiares</a:t>
          </a:r>
          <a:endParaRPr lang="es-CL" sz="1200" kern="1200" dirty="0"/>
        </a:p>
      </dsp:txBody>
      <dsp:txXfrm>
        <a:off x="565744" y="3476087"/>
        <a:ext cx="7666791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9B2C5-D76A-4F51-BDD8-500DA3B239E2}">
      <dsp:nvSpPr>
        <dsp:cNvPr id="0" name=""/>
        <dsp:cNvSpPr/>
      </dsp:nvSpPr>
      <dsp:spPr>
        <a:xfrm>
          <a:off x="0" y="0"/>
          <a:ext cx="4158640" cy="4158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AA5705-4185-4CE1-8B03-86C420D7B538}">
      <dsp:nvSpPr>
        <dsp:cNvPr id="0" name=""/>
        <dsp:cNvSpPr/>
      </dsp:nvSpPr>
      <dsp:spPr>
        <a:xfrm>
          <a:off x="2079320" y="0"/>
          <a:ext cx="5596350" cy="4158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chemeClr val="accent1">
                  <a:lumMod val="75000"/>
                </a:schemeClr>
              </a:solidFill>
            </a:rPr>
            <a:t>Redes Institucionales </a:t>
          </a:r>
          <a:endParaRPr lang="es-CL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79320" y="0"/>
        <a:ext cx="2798175" cy="883711"/>
      </dsp:txXfrm>
    </dsp:sp>
    <dsp:sp modelId="{8DB14A24-7C46-4849-9AF1-FDDFADD07A7B}">
      <dsp:nvSpPr>
        <dsp:cNvPr id="0" name=""/>
        <dsp:cNvSpPr/>
      </dsp:nvSpPr>
      <dsp:spPr>
        <a:xfrm>
          <a:off x="545821" y="883711"/>
          <a:ext cx="3066997" cy="30669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F5101F-1E97-44E8-AA33-8EA97239C2D8}">
      <dsp:nvSpPr>
        <dsp:cNvPr id="0" name=""/>
        <dsp:cNvSpPr/>
      </dsp:nvSpPr>
      <dsp:spPr>
        <a:xfrm>
          <a:off x="2079320" y="883711"/>
          <a:ext cx="5596350" cy="30669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chemeClr val="accent1">
                  <a:lumMod val="75000"/>
                </a:schemeClr>
              </a:solidFill>
            </a:rPr>
            <a:t>Redes Municipales</a:t>
          </a:r>
          <a:endParaRPr lang="es-CL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79320" y="883711"/>
        <a:ext cx="2798175" cy="883711"/>
      </dsp:txXfrm>
    </dsp:sp>
    <dsp:sp modelId="{77D8D0E4-2EF8-4965-AA0A-A0172CAFFB3F}">
      <dsp:nvSpPr>
        <dsp:cNvPr id="0" name=""/>
        <dsp:cNvSpPr/>
      </dsp:nvSpPr>
      <dsp:spPr>
        <a:xfrm>
          <a:off x="1091643" y="1767422"/>
          <a:ext cx="1975354" cy="19753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3FEC55-C053-47E0-B9A4-A6BC9BD83AA3}">
      <dsp:nvSpPr>
        <dsp:cNvPr id="0" name=""/>
        <dsp:cNvSpPr/>
      </dsp:nvSpPr>
      <dsp:spPr>
        <a:xfrm>
          <a:off x="2079320" y="1767422"/>
          <a:ext cx="5596350" cy="1975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chemeClr val="accent1">
                  <a:lumMod val="75000"/>
                </a:schemeClr>
              </a:solidFill>
            </a:rPr>
            <a:t>Redes Familiares</a:t>
          </a:r>
          <a:endParaRPr lang="es-CL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79320" y="1767422"/>
        <a:ext cx="2798175" cy="883711"/>
      </dsp:txXfrm>
    </dsp:sp>
    <dsp:sp modelId="{294540CD-78BA-4BB5-9CB7-6E93BAF48581}">
      <dsp:nvSpPr>
        <dsp:cNvPr id="0" name=""/>
        <dsp:cNvSpPr/>
      </dsp:nvSpPr>
      <dsp:spPr>
        <a:xfrm>
          <a:off x="1637464" y="2651133"/>
          <a:ext cx="883711" cy="88371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B12A-286B-4E0F-A7EF-6257C034DD5B}">
      <dsp:nvSpPr>
        <dsp:cNvPr id="0" name=""/>
        <dsp:cNvSpPr/>
      </dsp:nvSpPr>
      <dsp:spPr>
        <a:xfrm>
          <a:off x="2079320" y="2651133"/>
          <a:ext cx="5596350" cy="883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 dirty="0" smtClean="0">
              <a:solidFill>
                <a:schemeClr val="accent1">
                  <a:lumMod val="75000"/>
                </a:schemeClr>
              </a:solidFill>
            </a:rPr>
            <a:t>Redes Comunitarias</a:t>
          </a:r>
          <a:endParaRPr lang="es-CL" sz="2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79320" y="2651133"/>
        <a:ext cx="2798175" cy="883711"/>
      </dsp:txXfrm>
    </dsp:sp>
    <dsp:sp modelId="{652B67AA-19C8-4712-9161-4DF60E7123DB}">
      <dsp:nvSpPr>
        <dsp:cNvPr id="0" name=""/>
        <dsp:cNvSpPr/>
      </dsp:nvSpPr>
      <dsp:spPr>
        <a:xfrm>
          <a:off x="4877495" y="0"/>
          <a:ext cx="2798175" cy="88371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400" kern="1200"/>
        </a:p>
      </dsp:txBody>
      <dsp:txXfrm>
        <a:off x="4877495" y="0"/>
        <a:ext cx="2798175" cy="883711"/>
      </dsp:txXfrm>
    </dsp:sp>
    <dsp:sp modelId="{5DD96161-A2F6-4FA9-B72A-FC94E9922675}">
      <dsp:nvSpPr>
        <dsp:cNvPr id="0" name=""/>
        <dsp:cNvSpPr/>
      </dsp:nvSpPr>
      <dsp:spPr>
        <a:xfrm>
          <a:off x="4877495" y="883711"/>
          <a:ext cx="2798175" cy="88371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Prestaciones de servicio municipal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Prestaciones de servicio local</a:t>
          </a:r>
          <a:endParaRPr lang="es-CL" sz="1400" kern="1200" dirty="0"/>
        </a:p>
      </dsp:txBody>
      <dsp:txXfrm>
        <a:off x="4877495" y="883711"/>
        <a:ext cx="2798175" cy="883711"/>
      </dsp:txXfrm>
    </dsp:sp>
    <dsp:sp modelId="{9E8ABDB4-2E71-4F06-B9BE-CFDB135280D1}">
      <dsp:nvSpPr>
        <dsp:cNvPr id="0" name=""/>
        <dsp:cNvSpPr/>
      </dsp:nvSpPr>
      <dsp:spPr>
        <a:xfrm>
          <a:off x="4877495" y="1767422"/>
          <a:ext cx="2798175" cy="88371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Red de programas de atención (Salud, educación, laboral, social)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Vinculación con redes existentes</a:t>
          </a:r>
          <a:endParaRPr lang="es-CL" sz="1400" kern="1200" dirty="0"/>
        </a:p>
      </dsp:txBody>
      <dsp:txXfrm>
        <a:off x="4877495" y="1767422"/>
        <a:ext cx="2798175" cy="883711"/>
      </dsp:txXfrm>
    </dsp:sp>
    <dsp:sp modelId="{420AEAAF-28B0-48A0-9A97-5F89C0E7E75E}">
      <dsp:nvSpPr>
        <dsp:cNvPr id="0" name=""/>
        <dsp:cNvSpPr/>
      </dsp:nvSpPr>
      <dsp:spPr>
        <a:xfrm>
          <a:off x="4877495" y="2651133"/>
          <a:ext cx="2798175" cy="88371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Organizaciones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JJVV</a:t>
          </a:r>
          <a:endParaRPr lang="es-CL" sz="1400" kern="1200" dirty="0"/>
        </a:p>
      </dsp:txBody>
      <dsp:txXfrm>
        <a:off x="4877495" y="2651133"/>
        <a:ext cx="2798175" cy="883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58B87-3FC7-4CF3-97C0-A0B739916518}">
      <dsp:nvSpPr>
        <dsp:cNvPr id="0" name=""/>
        <dsp:cNvSpPr/>
      </dsp:nvSpPr>
      <dsp:spPr>
        <a:xfrm>
          <a:off x="2052773" y="612667"/>
          <a:ext cx="4085082" cy="408508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27B827-2322-40F9-811F-2FE5ADCE3A38}">
      <dsp:nvSpPr>
        <dsp:cNvPr id="0" name=""/>
        <dsp:cNvSpPr/>
      </dsp:nvSpPr>
      <dsp:spPr>
        <a:xfrm>
          <a:off x="2052773" y="612667"/>
          <a:ext cx="4085082" cy="408508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325DE0-9F24-452E-B825-A6D25999603D}">
      <dsp:nvSpPr>
        <dsp:cNvPr id="0" name=""/>
        <dsp:cNvSpPr/>
      </dsp:nvSpPr>
      <dsp:spPr>
        <a:xfrm>
          <a:off x="2052773" y="612667"/>
          <a:ext cx="4085082" cy="4085082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91867-5FCB-4354-9DAB-7D45C0D83442}">
      <dsp:nvSpPr>
        <dsp:cNvPr id="0" name=""/>
        <dsp:cNvSpPr/>
      </dsp:nvSpPr>
      <dsp:spPr>
        <a:xfrm>
          <a:off x="2052773" y="612667"/>
          <a:ext cx="4085082" cy="4085082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BCC306-CB73-4528-83A3-95C9E86FE85D}">
      <dsp:nvSpPr>
        <dsp:cNvPr id="0" name=""/>
        <dsp:cNvSpPr/>
      </dsp:nvSpPr>
      <dsp:spPr>
        <a:xfrm>
          <a:off x="3154472" y="1714365"/>
          <a:ext cx="1881685" cy="1881685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500" kern="1200" dirty="0"/>
        </a:p>
      </dsp:txBody>
      <dsp:txXfrm>
        <a:off x="3430038" y="1989931"/>
        <a:ext cx="1330553" cy="1330553"/>
      </dsp:txXfrm>
    </dsp:sp>
    <dsp:sp modelId="{47B59F78-3604-4F8A-88F0-8868B63A60B7}">
      <dsp:nvSpPr>
        <dsp:cNvPr id="0" name=""/>
        <dsp:cNvSpPr/>
      </dsp:nvSpPr>
      <dsp:spPr>
        <a:xfrm>
          <a:off x="3436725" y="1495"/>
          <a:ext cx="1317179" cy="13171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Redes (Insuficiencia)</a:t>
          </a:r>
          <a:endParaRPr lang="es-CL" sz="1000" kern="1200" dirty="0"/>
        </a:p>
      </dsp:txBody>
      <dsp:txXfrm>
        <a:off x="3629621" y="194391"/>
        <a:ext cx="931387" cy="931387"/>
      </dsp:txXfrm>
    </dsp:sp>
    <dsp:sp modelId="{2A6A9EF3-3EF1-47F0-9079-548F00C4F10E}">
      <dsp:nvSpPr>
        <dsp:cNvPr id="0" name=""/>
        <dsp:cNvSpPr/>
      </dsp:nvSpPr>
      <dsp:spPr>
        <a:xfrm>
          <a:off x="5431848" y="1996618"/>
          <a:ext cx="1317179" cy="13171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Foco Familiar</a:t>
          </a:r>
          <a:endParaRPr lang="es-CL" sz="1000" kern="1200" dirty="0"/>
        </a:p>
      </dsp:txBody>
      <dsp:txXfrm>
        <a:off x="5624744" y="2189514"/>
        <a:ext cx="931387" cy="931387"/>
      </dsp:txXfrm>
    </dsp:sp>
    <dsp:sp modelId="{5D12DEFD-BD1C-429F-AD3C-1CCB86CD1BF0}">
      <dsp:nvSpPr>
        <dsp:cNvPr id="0" name=""/>
        <dsp:cNvSpPr/>
      </dsp:nvSpPr>
      <dsp:spPr>
        <a:xfrm>
          <a:off x="3436725" y="3991741"/>
          <a:ext cx="1317179" cy="13171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Intensidad</a:t>
          </a:r>
          <a:r>
            <a:rPr lang="es-CL" sz="1000" kern="1200" baseline="0" dirty="0" smtClean="0"/>
            <a:t> del acompañamiento</a:t>
          </a:r>
          <a:endParaRPr lang="es-CL" sz="1000" kern="1200" dirty="0"/>
        </a:p>
      </dsp:txBody>
      <dsp:txXfrm>
        <a:off x="3629621" y="4184637"/>
        <a:ext cx="931387" cy="931387"/>
      </dsp:txXfrm>
    </dsp:sp>
    <dsp:sp modelId="{A7EE4A7B-EDB2-4D5D-B9A4-83CFC2FAEF25}">
      <dsp:nvSpPr>
        <dsp:cNvPr id="0" name=""/>
        <dsp:cNvSpPr/>
      </dsp:nvSpPr>
      <dsp:spPr>
        <a:xfrm>
          <a:off x="1441602" y="1996618"/>
          <a:ext cx="1317179" cy="13171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Reconstrucción de la identidad: La comunidad debe incorporar</a:t>
          </a:r>
          <a:endParaRPr lang="es-CL" sz="1000" kern="1200" dirty="0"/>
        </a:p>
      </dsp:txBody>
      <dsp:txXfrm>
        <a:off x="1634498" y="2189514"/>
        <a:ext cx="931387" cy="931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4E368-1EEA-4E5C-BD43-9961A73DD5C8}" type="datetimeFigureOut">
              <a:rPr lang="es-ES" smtClean="0"/>
              <a:t>09-04-19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D246E-1192-4222-A9A8-E3F544E282F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9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DA3074-7F77-4D55-90E2-2E7DA00F94F3}" type="slidenum">
              <a:rPr lang="es-CL" altLang="es-CL" smtClean="0">
                <a:solidFill>
                  <a:prstClr val="black"/>
                </a:solidFill>
              </a:rPr>
              <a:pPr/>
              <a:t>4</a:t>
            </a:fld>
            <a:endParaRPr lang="es-CL" altLang="es-C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0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D0AB9-2A0B-4385-9514-AA785263BFDA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E139D-9F22-4E3F-A2CC-FCDD9DF8D418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88484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65F59-B08D-411E-AEC4-36DFA87AD658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AF93-14C3-4B2C-8DCE-B86F8FC77BDE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9035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04D58-F08F-4FEC-9C47-6625A86F5343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8E932-A13F-4003-BA62-ED92294E2808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3589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CEA95-BCEF-401A-AB20-3FA47D52BC86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E36DF-B757-4511-98AA-18512D0513F0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7506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049F0-31FE-482F-9F95-2A646557DBEE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D50D2-746A-4BB6-8AFE-AC76D1A7B63D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55172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AB70F-3A7D-43E1-942D-45643402881C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3DE5D-8C57-49E3-8C3B-AF691A9411F9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88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66C11-5D7B-46E3-9E24-3D4BED4C2D8D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ACEBE-858A-4082-A736-F951F82E4117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264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2FD513-9839-4884-9027-75398D920159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47A40-9379-4595-960E-4EC5294FB311}" type="slidenum">
              <a:rPr lang="es-CL" altLang="es-C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CL" altLang="es-C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9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D4928-4593-4462-8767-1C7BB026A6AC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9A7ED-D512-489A-8F86-D57327CB95F9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3125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B10F7-7F27-4A37-93CB-A664C2CC85EF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BE5BB-0FB7-471B-B4F4-A60AE21DDC49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3183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C361B-C50D-43A2-951F-3A87165B0491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DFFFF-4760-440B-B188-E23E995436B4}" type="slidenum">
              <a:rPr lang="es-CL" altLang="es-CL" smtClean="0"/>
              <a:pPr>
                <a:defRPr/>
              </a:pPr>
              <a:t>‹Nr.›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5860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2FD513-9839-4884-9027-75398D920159}" type="datetimeFigureOut">
              <a:rPr lang="es-CL" smtClean="0">
                <a:solidFill>
                  <a:srgbClr val="CCDDEA"/>
                </a:solidFill>
              </a:rPr>
              <a:pPr>
                <a:defRPr/>
              </a:pPr>
              <a:t>09-04-19</a:t>
            </a:fld>
            <a:endParaRPr lang="es-CL">
              <a:solidFill>
                <a:srgbClr val="CCDDEA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CCDDEA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47A40-9379-4595-960E-4EC5294FB311}" type="slidenum">
              <a:rPr lang="es-CL" altLang="es-C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s-CL" altLang="es-C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951704"/>
            <a:ext cx="11681744" cy="48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5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9561" y="2797381"/>
            <a:ext cx="4176464" cy="308322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97544" y="2797381"/>
            <a:ext cx="3600400" cy="307683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769553" y="1332370"/>
            <a:ext cx="5256213" cy="1209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Talleres f</a:t>
            </a:r>
            <a:r>
              <a:rPr lang="es-CL" sz="3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amiliares </a:t>
            </a:r>
            <a:r>
              <a:rPr lang="es-CL" sz="3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y comunitarios </a:t>
            </a:r>
          </a:p>
        </p:txBody>
      </p:sp>
      <p:pic>
        <p:nvPicPr>
          <p:cNvPr id="18438" name="5 Imagen" descr="Imagen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881" y="-4053"/>
            <a:ext cx="19605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63" y="2797381"/>
            <a:ext cx="3536515" cy="30768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053"/>
            <a:ext cx="326164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14300" y="2627618"/>
            <a:ext cx="6372225" cy="15700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Dirección: </a:t>
            </a:r>
            <a:b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Obispo Umaña #159. Oficina 13</a:t>
            </a:r>
          </a:p>
          <a:p>
            <a:pPr algn="ctr">
              <a:defRPr/>
            </a:pPr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Fono: 22 - 7768474</a:t>
            </a:r>
          </a:p>
          <a:p>
            <a:pPr algn="ctr">
              <a:defRPr/>
            </a:pPr>
            <a:r>
              <a:rPr lang="es-C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siguienteestacion@gmail.com</a:t>
            </a:r>
          </a:p>
        </p:txBody>
      </p:sp>
      <p:pic>
        <p:nvPicPr>
          <p:cNvPr id="26628" name="5 Imagen" descr="Imagen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036" y="0"/>
            <a:ext cx="19605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53"/>
            <a:ext cx="326164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50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 Imagen" descr="Imagen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314325"/>
            <a:ext cx="19605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91287071"/>
              </p:ext>
            </p:extLst>
          </p:nvPr>
        </p:nvGraphicFramePr>
        <p:xfrm>
          <a:off x="632770" y="614949"/>
          <a:ext cx="10477816" cy="641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984"/>
            <a:ext cx="326164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0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48960" y="1570322"/>
            <a:ext cx="1873250" cy="7064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Objetivo </a:t>
            </a:r>
          </a:p>
        </p:txBody>
      </p:sp>
      <p:sp>
        <p:nvSpPr>
          <p:cNvPr id="6147" name="CuadroTexto 6"/>
          <p:cNvSpPr txBox="1">
            <a:spLocks noChangeArrowheads="1"/>
          </p:cNvSpPr>
          <p:nvPr/>
        </p:nvSpPr>
        <p:spPr bwMode="auto">
          <a:xfrm>
            <a:off x="2621637" y="2761219"/>
            <a:ext cx="727392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CL" sz="2400" b="1" dirty="0">
                <a:solidFill>
                  <a:prstClr val="black"/>
                </a:solidFill>
                <a:latin typeface="Century Gothic" pitchFamily="34" charset="0"/>
              </a:rPr>
              <a:t>Favorecer el proceso de </a:t>
            </a:r>
            <a:r>
              <a:rPr lang="es-ES" altLang="es-CL" sz="2400" b="1" u="sng" dirty="0" smtClean="0">
                <a:solidFill>
                  <a:prstClr val="black"/>
                </a:solidFill>
                <a:latin typeface="Century Gothic" pitchFamily="34" charset="0"/>
              </a:rPr>
              <a:t>reinserción </a:t>
            </a:r>
            <a:r>
              <a:rPr lang="es-ES" altLang="es-CL" sz="2400" b="1" u="sng" dirty="0">
                <a:solidFill>
                  <a:prstClr val="black"/>
                </a:solidFill>
                <a:latin typeface="Century Gothic" pitchFamily="34" charset="0"/>
              </a:rPr>
              <a:t>social </a:t>
            </a:r>
            <a:r>
              <a:rPr lang="es-ES" altLang="es-CL" sz="2400" b="1" dirty="0" smtClean="0">
                <a:solidFill>
                  <a:prstClr val="black"/>
                </a:solidFill>
                <a:latin typeface="Century Gothic" pitchFamily="34" charset="0"/>
              </a:rPr>
              <a:t>de personas que han cometido delito. </a:t>
            </a:r>
            <a:endParaRPr lang="es-CL" altLang="es-CL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4" name="5 Imagen" descr="Imagen17.pn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988047" y="136170"/>
            <a:ext cx="1960563" cy="108108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91000"/>
              </a:schemeClr>
            </a:glow>
          </a:effectLst>
          <a:extLst/>
        </p:spPr>
      </p:pic>
      <p:sp>
        <p:nvSpPr>
          <p:cNvPr id="3" name="Rectángulo 2"/>
          <p:cNvSpPr/>
          <p:nvPr/>
        </p:nvSpPr>
        <p:spPr>
          <a:xfrm>
            <a:off x="2530259" y="4076676"/>
            <a:ext cx="73653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dirty="0"/>
              <a:t>Promover los factores protectores en la dinámica familiar que faciliten la integración social de adultos con dificultades penales pertenecientes a la comuna de Estación Central.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1" y="0"/>
            <a:ext cx="326164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hombre y mu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205039"/>
            <a:ext cx="3506788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32087" y="543255"/>
            <a:ext cx="5473700" cy="7064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3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Beneficiarios/Participantes </a:t>
            </a:r>
          </a:p>
        </p:txBody>
      </p:sp>
      <p:pic>
        <p:nvPicPr>
          <p:cNvPr id="4" name="5 Imagen" descr="Imagen17.png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9925417" y="174510"/>
            <a:ext cx="1960563" cy="108108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91000"/>
              </a:schemeClr>
            </a:glow>
          </a:effectLst>
          <a:extLst/>
        </p:spPr>
      </p:pic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4700046" y="1406157"/>
            <a:ext cx="1800225" cy="646113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prstClr val="black"/>
                </a:solidFill>
              </a:rPr>
              <a:t>Mayores de 18 años </a:t>
            </a:r>
          </a:p>
        </p:txBody>
      </p:sp>
      <p:sp>
        <p:nvSpPr>
          <p:cNvPr id="8198" name="6 CuadroTexto"/>
          <p:cNvSpPr txBox="1">
            <a:spLocks noChangeArrowheads="1"/>
          </p:cNvSpPr>
          <p:nvPr/>
        </p:nvSpPr>
        <p:spPr bwMode="auto">
          <a:xfrm>
            <a:off x="7680501" y="1406157"/>
            <a:ext cx="1800225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prstClr val="black"/>
                </a:solidFill>
              </a:rPr>
              <a:t>Residentes de la comuna/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prstClr val="black"/>
                </a:solidFill>
              </a:rPr>
              <a:t> </a:t>
            </a:r>
            <a:r>
              <a:rPr lang="es-CL" altLang="es-CL" b="1" dirty="0" smtClean="0">
                <a:solidFill>
                  <a:prstClr val="black"/>
                </a:solidFill>
              </a:rPr>
              <a:t>Vinculación Significativa</a:t>
            </a:r>
            <a:endParaRPr lang="es-CL" altLang="es-CL" b="1" dirty="0">
              <a:solidFill>
                <a:prstClr val="black"/>
              </a:solidFill>
            </a:endParaRPr>
          </a:p>
        </p:txBody>
      </p:sp>
      <p:sp>
        <p:nvSpPr>
          <p:cNvPr id="8199" name="7 CuadroTexto"/>
          <p:cNvSpPr txBox="1">
            <a:spLocks noChangeArrowheads="1"/>
          </p:cNvSpPr>
          <p:nvPr/>
        </p:nvSpPr>
        <p:spPr bwMode="auto">
          <a:xfrm>
            <a:off x="1275676" y="1625963"/>
            <a:ext cx="1800225" cy="923925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prstClr val="black"/>
                </a:solidFill>
              </a:rPr>
              <a:t>Tengan antecedentes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prstClr val="black"/>
                </a:solidFill>
              </a:rPr>
              <a:t>penales</a:t>
            </a:r>
          </a:p>
        </p:txBody>
      </p:sp>
      <p:sp>
        <p:nvSpPr>
          <p:cNvPr id="8200" name="9 CuadroTexto"/>
          <p:cNvSpPr txBox="1">
            <a:spLocks noChangeArrowheads="1"/>
          </p:cNvSpPr>
          <p:nvPr/>
        </p:nvSpPr>
        <p:spPr bwMode="auto">
          <a:xfrm>
            <a:off x="7744132" y="2880469"/>
            <a:ext cx="1800225" cy="2308225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>
                <a:solidFill>
                  <a:prstClr val="black"/>
                </a:solidFill>
              </a:rPr>
              <a:t>Cumpliendo pena sustitutiva a la reclusión / </a:t>
            </a:r>
            <a:r>
              <a:rPr lang="es-ES" altLang="es-CL" b="1" dirty="0">
                <a:solidFill>
                  <a:prstClr val="black"/>
                </a:solidFill>
              </a:rPr>
              <a:t>Beneficio </a:t>
            </a:r>
            <a:r>
              <a:rPr lang="es-ES" altLang="es-CL" b="1" dirty="0" err="1">
                <a:solidFill>
                  <a:prstClr val="black"/>
                </a:solidFill>
              </a:rPr>
              <a:t>intra</a:t>
            </a:r>
            <a:r>
              <a:rPr lang="es-ES" altLang="es-CL" b="1" dirty="0">
                <a:solidFill>
                  <a:prstClr val="black"/>
                </a:solidFill>
              </a:rPr>
              <a:t>-penitenciario</a:t>
            </a:r>
            <a:endParaRPr lang="es-CL" altLang="es-CL" b="1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b="1" dirty="0">
              <a:solidFill>
                <a:prstClr val="black"/>
              </a:solidFill>
            </a:endParaRPr>
          </a:p>
        </p:txBody>
      </p:sp>
      <p:sp>
        <p:nvSpPr>
          <p:cNvPr id="8201" name="11 Rectángulo"/>
          <p:cNvSpPr>
            <a:spLocks noChangeArrowheads="1"/>
          </p:cNvSpPr>
          <p:nvPr/>
        </p:nvSpPr>
        <p:spPr bwMode="auto">
          <a:xfrm>
            <a:off x="2927351" y="5373689"/>
            <a:ext cx="5618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2800" b="1" u="sng">
                <a:solidFill>
                  <a:prstClr val="black"/>
                </a:solidFill>
              </a:rPr>
              <a:t>Motivación al cambio pro social</a:t>
            </a:r>
            <a:endParaRPr lang="es-CL" altLang="es-CL" sz="2800" b="1" u="sng">
              <a:solidFill>
                <a:prstClr val="black"/>
              </a:solidFill>
            </a:endParaRP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1275676" y="3241006"/>
            <a:ext cx="1800225" cy="923330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smtClean="0">
                <a:solidFill>
                  <a:prstClr val="black"/>
                </a:solidFill>
              </a:rPr>
              <a:t>Que hayan cometido delito</a:t>
            </a:r>
            <a:endParaRPr lang="es-CL" altLang="es-CL" b="1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82494" y="6078727"/>
            <a:ext cx="10772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*En casos de Delitos Sexuales: Solo se brinda información de proceso sin ser parte del programa </a:t>
            </a:r>
          </a:p>
          <a:p>
            <a:r>
              <a:rPr lang="es-ES" b="1" dirty="0"/>
              <a:t>**En caso de VIF: Se realiza ingreso, con asistencia a programas SERNAM de la comuna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164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5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3898935"/>
              </p:ext>
            </p:extLst>
          </p:nvPr>
        </p:nvGraphicFramePr>
        <p:xfrm>
          <a:off x="1346155" y="1863888"/>
          <a:ext cx="8936022" cy="436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344" y="0"/>
            <a:ext cx="1963082" cy="1079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261643" cy="13534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9760" y="1593844"/>
            <a:ext cx="2504210" cy="320818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4579760" y="676714"/>
            <a:ext cx="279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FASES DE INTERVENCIÓN</a:t>
            </a:r>
            <a:endParaRPr lang="es-C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046" y="3571069"/>
            <a:ext cx="950816" cy="9508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0894" y="3561408"/>
            <a:ext cx="1051185" cy="10564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370" y="3758257"/>
            <a:ext cx="864659" cy="5764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4950" y="4802025"/>
            <a:ext cx="1018120" cy="67671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538707" y="2951421"/>
            <a:ext cx="829838" cy="4759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5"/>
          <a:srcRect l="20707" r="22155" b="8884"/>
          <a:stretch/>
        </p:blipFill>
        <p:spPr>
          <a:xfrm>
            <a:off x="10142231" y="2933257"/>
            <a:ext cx="538620" cy="4509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6"/>
          <a:srcRect l="62593" t="14249" b="14608"/>
          <a:stretch/>
        </p:blipFill>
        <p:spPr>
          <a:xfrm>
            <a:off x="10730436" y="2898707"/>
            <a:ext cx="381772" cy="48317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7"/>
          <a:srcRect l="40330" t="860" r="52931" b="81415"/>
          <a:stretch/>
        </p:blipFill>
        <p:spPr>
          <a:xfrm>
            <a:off x="11213070" y="2881502"/>
            <a:ext cx="443904" cy="5456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29432" y="1991574"/>
            <a:ext cx="922751" cy="922751"/>
          </a:xfrm>
          <a:prstGeom prst="rect">
            <a:avLst/>
          </a:prstGeom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784" y="3758257"/>
            <a:ext cx="538264" cy="5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moji oficinis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69" y="3739452"/>
            <a:ext cx="575873" cy="57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3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5429750"/>
              </p:ext>
            </p:extLst>
          </p:nvPr>
        </p:nvGraphicFramePr>
        <p:xfrm>
          <a:off x="776614" y="2112121"/>
          <a:ext cx="10997851" cy="447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79101" y="430099"/>
            <a:ext cx="438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COMPONENTES DE LA INTERVENCIÓN PSICOSOCIAL </a:t>
            </a:r>
          </a:p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INDIVIDUAL Y FAMILIAR</a:t>
            </a:r>
            <a:endParaRPr lang="es-C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4665"/>
            <a:ext cx="3261643" cy="13534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8396" y="274343"/>
            <a:ext cx="1963082" cy="10790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3733" y="1350822"/>
            <a:ext cx="573074" cy="5791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3724" y="1396105"/>
            <a:ext cx="54259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824" y="137171"/>
            <a:ext cx="1963082" cy="10790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79101" y="430099"/>
            <a:ext cx="438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COMPONENTES DE LA INTERVENCIÓN PSICOSOCIAL </a:t>
            </a:r>
          </a:p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GESTIÓN DE REDES LOCALES E INTERSECTORIALES</a:t>
            </a:r>
            <a:endParaRPr lang="es-CL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1643" cy="1353429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40507768"/>
              </p:ext>
            </p:extLst>
          </p:nvPr>
        </p:nvGraphicFramePr>
        <p:xfrm>
          <a:off x="2186153" y="1966586"/>
          <a:ext cx="7675671" cy="415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052154" y="2116899"/>
            <a:ext cx="2693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/>
              <a:t>Gendarmería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500" dirty="0" smtClean="0"/>
              <a:t>Ministerios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861824" y="4196219"/>
            <a:ext cx="17285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 smtClean="0"/>
              <a:t>*Programas PSC</a:t>
            </a:r>
            <a:endParaRPr lang="es-CL" sz="15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937" y="817904"/>
            <a:ext cx="1624320" cy="10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8096" y="1741118"/>
            <a:ext cx="10515600" cy="4799099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Impacto: vinculación efectiva con redes.</a:t>
            </a:r>
          </a:p>
          <a:p>
            <a:r>
              <a:rPr lang="es-CL" dirty="0" smtClean="0"/>
              <a:t>Aumento del ingreso de usuarios/as.</a:t>
            </a:r>
          </a:p>
          <a:p>
            <a:r>
              <a:rPr lang="es-CL" dirty="0" smtClean="0"/>
              <a:t>Fortalecimiento del despliegue territorial del programa.</a:t>
            </a:r>
          </a:p>
          <a:p>
            <a:r>
              <a:rPr lang="es-CL" dirty="0" smtClean="0"/>
              <a:t>Fortalecimiento de la adherencia al programa.</a:t>
            </a:r>
          </a:p>
          <a:p>
            <a:r>
              <a:rPr lang="es-CL" dirty="0" smtClean="0"/>
              <a:t>Identificación y prevención de conductas asociadas a delito.</a:t>
            </a:r>
          </a:p>
          <a:p>
            <a:r>
              <a:rPr lang="es-CL" dirty="0" smtClean="0"/>
              <a:t>Mirada holística de perfiles “</a:t>
            </a:r>
            <a:r>
              <a:rPr lang="es-CL" dirty="0" err="1" smtClean="0"/>
              <a:t>multi</a:t>
            </a:r>
            <a:r>
              <a:rPr lang="es-CL" dirty="0" smtClean="0"/>
              <a:t> problemáticos”.</a:t>
            </a:r>
          </a:p>
          <a:p>
            <a:r>
              <a:rPr lang="es-CL" dirty="0" smtClean="0"/>
              <a:t>Acompañamiento como motivador del cambio.</a:t>
            </a:r>
          </a:p>
          <a:p>
            <a:r>
              <a:rPr lang="es-CL" dirty="0" smtClean="0"/>
              <a:t>Aporte en contextos </a:t>
            </a:r>
            <a:r>
              <a:rPr lang="es-CL" dirty="0"/>
              <a:t>judiciales. </a:t>
            </a:r>
            <a:endParaRPr lang="es-CL" dirty="0" smtClean="0"/>
          </a:p>
          <a:p>
            <a:r>
              <a:rPr lang="es-CL" dirty="0" smtClean="0"/>
              <a:t>Importancia </a:t>
            </a:r>
            <a:r>
              <a:rPr lang="es-CL" dirty="0"/>
              <a:t>del </a:t>
            </a:r>
            <a:r>
              <a:rPr lang="es-CL" dirty="0" smtClean="0"/>
              <a:t>trabajo </a:t>
            </a:r>
            <a:r>
              <a:rPr lang="es-CL" dirty="0"/>
              <a:t>de redes sociales de apoyo y restablecimiento de derechos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79101" y="430099"/>
            <a:ext cx="438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COMPONENTES DE LA INTERVENCIÓN PSICOSOCIAL </a:t>
            </a:r>
          </a:p>
          <a:p>
            <a:pPr algn="ctr"/>
            <a:r>
              <a:rPr lang="es-CL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PRINCIPALES APORTES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81" y="0"/>
            <a:ext cx="3261643" cy="13534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662" y="0"/>
            <a:ext cx="19630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61643" cy="1353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824" y="137171"/>
            <a:ext cx="1963082" cy="107908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23563" y="3160774"/>
            <a:ext cx="1816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DESAFÍOS DEL COMPONENTE PSICOSOCIAL  EN GESTIÓN DE REDES Y VINCULACIÓN COMUNITARIA</a:t>
            </a:r>
          </a:p>
          <a:p>
            <a:pPr algn="ctr"/>
            <a:endParaRPr lang="es-CL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59308342"/>
              </p:ext>
            </p:extLst>
          </p:nvPr>
        </p:nvGraphicFramePr>
        <p:xfrm>
          <a:off x="2118291" y="965123"/>
          <a:ext cx="8190630" cy="531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280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6703</TotalTime>
  <Words>507</Words>
  <Application>Microsoft Macintosh PowerPoint</Application>
  <PresentationFormat>Personalizado</PresentationFormat>
  <Paragraphs>91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Objetivo </vt:lpstr>
      <vt:lpstr>Beneficiarios/Participantes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Talleres familiares y comunitarios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Andrea Cabezón</cp:lastModifiedBy>
  <cp:revision>57</cp:revision>
  <dcterms:created xsi:type="dcterms:W3CDTF">2017-12-04T13:22:05Z</dcterms:created>
  <dcterms:modified xsi:type="dcterms:W3CDTF">2019-04-09T20:42:19Z</dcterms:modified>
</cp:coreProperties>
</file>