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18"/>
  </p:notesMasterIdLst>
  <p:sldIdLst>
    <p:sldId id="329" r:id="rId2"/>
    <p:sldId id="256" r:id="rId3"/>
    <p:sldId id="330" r:id="rId4"/>
    <p:sldId id="332" r:id="rId5"/>
    <p:sldId id="331" r:id="rId6"/>
    <p:sldId id="1513" r:id="rId7"/>
    <p:sldId id="1514" r:id="rId8"/>
    <p:sldId id="1515" r:id="rId9"/>
    <p:sldId id="553" r:id="rId10"/>
    <p:sldId id="1488" r:id="rId11"/>
    <p:sldId id="1511" r:id="rId12"/>
    <p:sldId id="1517" r:id="rId13"/>
    <p:sldId id="1518" r:id="rId14"/>
    <p:sldId id="1519" r:id="rId15"/>
    <p:sldId id="1520" r:id="rId16"/>
    <p:sldId id="1521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90512" autoAdjust="0"/>
  </p:normalViewPr>
  <p:slideViewPr>
    <p:cSldViewPr snapToGrid="0">
      <p:cViewPr varScale="1">
        <p:scale>
          <a:sx n="78" d="100"/>
          <a:sy n="78" d="100"/>
        </p:scale>
        <p:origin x="12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77C28-4BB8-4136-9BCE-DD66FD1E552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0F589C-BB10-4EDF-B231-2AB93EE85110}">
      <dgm:prSet phldrT="[Texto]" custT="1"/>
      <dgm:spPr/>
      <dgm:t>
        <a:bodyPr/>
        <a:lstStyle/>
        <a:p>
          <a:r>
            <a:rPr lang="es-CL" sz="2000" dirty="0"/>
            <a:t>Enfoque de </a:t>
          </a:r>
        </a:p>
        <a:p>
          <a:r>
            <a:rPr lang="es-CL" sz="2000" dirty="0"/>
            <a:t>Factores de Riesgo</a:t>
          </a:r>
        </a:p>
      </dgm:t>
    </dgm:pt>
    <dgm:pt modelId="{DCB5F0AC-17D8-4FA9-8715-5EFF465F86F8}" type="parTrans" cxnId="{32C403DE-3B70-4A06-A143-8494BFC52BD9}">
      <dgm:prSet/>
      <dgm:spPr/>
      <dgm:t>
        <a:bodyPr/>
        <a:lstStyle/>
        <a:p>
          <a:endParaRPr lang="es-CL"/>
        </a:p>
      </dgm:t>
    </dgm:pt>
    <dgm:pt modelId="{7364C099-3863-4F7D-8910-D45727CBA9B4}" type="sibTrans" cxnId="{32C403DE-3B70-4A06-A143-8494BFC52BD9}">
      <dgm:prSet/>
      <dgm:spPr/>
      <dgm:t>
        <a:bodyPr/>
        <a:lstStyle/>
        <a:p>
          <a:endParaRPr lang="es-CL"/>
        </a:p>
      </dgm:t>
    </dgm:pt>
    <dgm:pt modelId="{6B92577C-89B9-4E4B-838A-AA04071B8040}">
      <dgm:prSet phldrT="[Texto]" custT="1"/>
      <dgm:spPr/>
      <dgm:t>
        <a:bodyPr/>
        <a:lstStyle/>
        <a:p>
          <a:r>
            <a:rPr lang="es-CL" sz="1400" dirty="0"/>
            <a:t>Criminología del Desarrollo y Teoría del Aprendizaje Social</a:t>
          </a:r>
        </a:p>
      </dgm:t>
    </dgm:pt>
    <dgm:pt modelId="{919BB2AC-37C0-4C70-8708-9B12D83E79B1}" type="parTrans" cxnId="{F11D8E5A-80CC-4B11-8F1F-240044809CBC}">
      <dgm:prSet/>
      <dgm:spPr/>
      <dgm:t>
        <a:bodyPr/>
        <a:lstStyle/>
        <a:p>
          <a:endParaRPr lang="es-CL"/>
        </a:p>
      </dgm:t>
    </dgm:pt>
    <dgm:pt modelId="{B7D4E052-D3D6-47E3-AAA3-CF557D055944}" type="sibTrans" cxnId="{F11D8E5A-80CC-4B11-8F1F-240044809CBC}">
      <dgm:prSet/>
      <dgm:spPr/>
      <dgm:t>
        <a:bodyPr/>
        <a:lstStyle/>
        <a:p>
          <a:endParaRPr lang="es-CL"/>
        </a:p>
      </dgm:t>
    </dgm:pt>
    <dgm:pt modelId="{860BAADC-E1A8-4F31-8187-25828A93C287}">
      <dgm:prSet phldrT="[Texto]" custT="1"/>
      <dgm:spPr/>
      <dgm:t>
        <a:bodyPr/>
        <a:lstStyle/>
        <a:p>
          <a:r>
            <a:rPr lang="es-CL" sz="2000" dirty="0"/>
            <a:t>Enfoque del </a:t>
          </a:r>
        </a:p>
        <a:p>
          <a:r>
            <a:rPr lang="es-CL" sz="2000" dirty="0"/>
            <a:t>Desistimiento</a:t>
          </a:r>
        </a:p>
      </dgm:t>
    </dgm:pt>
    <dgm:pt modelId="{550D8A7D-D5E5-461D-8C5F-0A3695671DB8}" type="parTrans" cxnId="{80DE9957-A1C4-49B4-9B1A-BFADD1C3EDFC}">
      <dgm:prSet/>
      <dgm:spPr/>
      <dgm:t>
        <a:bodyPr/>
        <a:lstStyle/>
        <a:p>
          <a:endParaRPr lang="es-CL"/>
        </a:p>
      </dgm:t>
    </dgm:pt>
    <dgm:pt modelId="{1EB6CA9A-B167-4A68-9E36-9DE0BD6FF39B}" type="sibTrans" cxnId="{80DE9957-A1C4-49B4-9B1A-BFADD1C3EDFC}">
      <dgm:prSet/>
      <dgm:spPr/>
      <dgm:t>
        <a:bodyPr/>
        <a:lstStyle/>
        <a:p>
          <a:endParaRPr lang="es-CL"/>
        </a:p>
      </dgm:t>
    </dgm:pt>
    <dgm:pt modelId="{CAF0875E-909B-428B-B600-12B774E917FA}">
      <dgm:prSet phldrT="[Texto]" custT="1"/>
      <dgm:spPr/>
      <dgm:t>
        <a:bodyPr/>
        <a:lstStyle/>
        <a:p>
          <a:r>
            <a:rPr lang="es-CL" sz="1400" u="none" dirty="0"/>
            <a:t>Interaccionismo Simbólico y la Teoría del Etiquetamiento </a:t>
          </a:r>
        </a:p>
      </dgm:t>
    </dgm:pt>
    <dgm:pt modelId="{C016101A-BB29-46C4-A844-947C64AC197F}" type="parTrans" cxnId="{6F3B8CDF-C32B-4DF0-BD24-F8BED72CC3AD}">
      <dgm:prSet/>
      <dgm:spPr/>
      <dgm:t>
        <a:bodyPr/>
        <a:lstStyle/>
        <a:p>
          <a:endParaRPr lang="es-CL"/>
        </a:p>
      </dgm:t>
    </dgm:pt>
    <dgm:pt modelId="{2C0A910D-A331-4C24-AE5D-53D36FB78011}" type="sibTrans" cxnId="{6F3B8CDF-C32B-4DF0-BD24-F8BED72CC3AD}">
      <dgm:prSet/>
      <dgm:spPr/>
      <dgm:t>
        <a:bodyPr/>
        <a:lstStyle/>
        <a:p>
          <a:endParaRPr lang="es-CL"/>
        </a:p>
      </dgm:t>
    </dgm:pt>
    <dgm:pt modelId="{C511AB1E-9CDA-4F84-86A4-3400F030BE02}">
      <dgm:prSet phldrT="[Texto]" custT="1"/>
      <dgm:spPr/>
      <dgm:t>
        <a:bodyPr/>
        <a:lstStyle/>
        <a:p>
          <a:r>
            <a:rPr lang="es-CL" sz="1400" dirty="0"/>
            <a:t>Alejamiento de la vida delictiva a partir del cambio cognitivo e identitario.</a:t>
          </a:r>
        </a:p>
      </dgm:t>
    </dgm:pt>
    <dgm:pt modelId="{18810427-8877-4CC7-95DD-32B192FC4547}" type="parTrans" cxnId="{A32B43BA-D269-4EE3-8CD2-FFF2163559BB}">
      <dgm:prSet/>
      <dgm:spPr/>
      <dgm:t>
        <a:bodyPr/>
        <a:lstStyle/>
        <a:p>
          <a:endParaRPr lang="es-CL"/>
        </a:p>
      </dgm:t>
    </dgm:pt>
    <dgm:pt modelId="{2DEED56E-6699-4D39-B7D4-FC09B64E1A0F}" type="sibTrans" cxnId="{A32B43BA-D269-4EE3-8CD2-FFF2163559BB}">
      <dgm:prSet/>
      <dgm:spPr/>
      <dgm:t>
        <a:bodyPr/>
        <a:lstStyle/>
        <a:p>
          <a:endParaRPr lang="es-CL"/>
        </a:p>
      </dgm:t>
    </dgm:pt>
    <dgm:pt modelId="{3F0331E6-DF15-47BA-999C-D5EA09A0E325}">
      <dgm:prSet phldrT="[Texto]" custT="1"/>
      <dgm:spPr/>
      <dgm:t>
        <a:bodyPr/>
        <a:lstStyle/>
        <a:p>
          <a:r>
            <a:rPr lang="es-CL" sz="1400" dirty="0"/>
            <a:t>Conducta transgresora surge de interacción de factores de riesgo y protección.</a:t>
          </a:r>
        </a:p>
      </dgm:t>
    </dgm:pt>
    <dgm:pt modelId="{3C80B78D-6DF1-4753-B13C-F25E5E7487B8}" type="parTrans" cxnId="{B8D68E67-BB3A-491F-A763-DD31E9E6898B}">
      <dgm:prSet/>
      <dgm:spPr/>
      <dgm:t>
        <a:bodyPr/>
        <a:lstStyle/>
        <a:p>
          <a:endParaRPr lang="es-CL"/>
        </a:p>
      </dgm:t>
    </dgm:pt>
    <dgm:pt modelId="{C2056026-31D7-449E-9024-45D768E2B038}" type="sibTrans" cxnId="{B8D68E67-BB3A-491F-A763-DD31E9E6898B}">
      <dgm:prSet/>
      <dgm:spPr/>
      <dgm:t>
        <a:bodyPr/>
        <a:lstStyle/>
        <a:p>
          <a:endParaRPr lang="es-CL"/>
        </a:p>
      </dgm:t>
    </dgm:pt>
    <dgm:pt modelId="{9C0063D3-D483-410A-937B-153765A2E821}">
      <dgm:prSet phldrT="[Texto]" custT="1"/>
      <dgm:spPr/>
      <dgm:t>
        <a:bodyPr/>
        <a:lstStyle/>
        <a:p>
          <a:r>
            <a:rPr lang="es-CL" sz="1400" dirty="0"/>
            <a:t>Predominante en el sistema de justicia criminal.</a:t>
          </a:r>
        </a:p>
      </dgm:t>
    </dgm:pt>
    <dgm:pt modelId="{8E482824-4FFD-459A-A82B-B0739D429E77}" type="parTrans" cxnId="{A94368B9-010C-4EBF-9B22-CC08B9BEC02E}">
      <dgm:prSet/>
      <dgm:spPr/>
      <dgm:t>
        <a:bodyPr/>
        <a:lstStyle/>
        <a:p>
          <a:endParaRPr lang="es-CL"/>
        </a:p>
      </dgm:t>
    </dgm:pt>
    <dgm:pt modelId="{3759A845-2246-438E-A20A-0DE720BBE5C8}" type="sibTrans" cxnId="{A94368B9-010C-4EBF-9B22-CC08B9BEC02E}">
      <dgm:prSet/>
      <dgm:spPr/>
      <dgm:t>
        <a:bodyPr/>
        <a:lstStyle/>
        <a:p>
          <a:endParaRPr lang="es-CL"/>
        </a:p>
      </dgm:t>
    </dgm:pt>
    <dgm:pt modelId="{0E93ED2C-BFE1-4D21-BEBC-E143697AE688}">
      <dgm:prSet phldrT="[Texto]" custT="1"/>
      <dgm:spPr/>
      <dgm:t>
        <a:bodyPr/>
        <a:lstStyle/>
        <a:p>
          <a:r>
            <a:rPr lang="es-CL" sz="1400" dirty="0"/>
            <a:t>Operacionalización consolidada a través del modelo de Riesgo, Necesidad y Capacidad de Respuesta (RNR)</a:t>
          </a:r>
        </a:p>
      </dgm:t>
    </dgm:pt>
    <dgm:pt modelId="{974DC8E3-6F18-47F7-9A40-5962DD24AAE6}" type="parTrans" cxnId="{AC3A6799-3C3A-4D94-B83D-D83C271DE44F}">
      <dgm:prSet/>
      <dgm:spPr/>
      <dgm:t>
        <a:bodyPr/>
        <a:lstStyle/>
        <a:p>
          <a:endParaRPr lang="es-CL"/>
        </a:p>
      </dgm:t>
    </dgm:pt>
    <dgm:pt modelId="{9A58F325-4C5B-4D52-9F37-3D3D7668ED83}" type="sibTrans" cxnId="{AC3A6799-3C3A-4D94-B83D-D83C271DE44F}">
      <dgm:prSet/>
      <dgm:spPr/>
      <dgm:t>
        <a:bodyPr/>
        <a:lstStyle/>
        <a:p>
          <a:endParaRPr lang="es-CL"/>
        </a:p>
      </dgm:t>
    </dgm:pt>
    <dgm:pt modelId="{8F7F4C7F-9536-4766-B078-84481E3CB6DE}">
      <dgm:prSet phldrT="[Texto]" custT="1"/>
      <dgm:spPr/>
      <dgm:t>
        <a:bodyPr/>
        <a:lstStyle/>
        <a:p>
          <a:r>
            <a:rPr lang="es-CL" sz="1400" dirty="0"/>
            <a:t>Principios centrales con amplia evidencia</a:t>
          </a:r>
        </a:p>
      </dgm:t>
    </dgm:pt>
    <dgm:pt modelId="{3B974376-2A44-4FFB-B3F0-ECD55574A8F3}" type="parTrans" cxnId="{FF6E3479-A00F-4745-95AA-47272587C59B}">
      <dgm:prSet/>
      <dgm:spPr/>
      <dgm:t>
        <a:bodyPr/>
        <a:lstStyle/>
        <a:p>
          <a:endParaRPr lang="es-CL"/>
        </a:p>
      </dgm:t>
    </dgm:pt>
    <dgm:pt modelId="{C67E5771-E8B3-47C2-A16A-2D7143099570}" type="sibTrans" cxnId="{FF6E3479-A00F-4745-95AA-47272587C59B}">
      <dgm:prSet/>
      <dgm:spPr/>
      <dgm:t>
        <a:bodyPr/>
        <a:lstStyle/>
        <a:p>
          <a:endParaRPr lang="es-CL"/>
        </a:p>
      </dgm:t>
    </dgm:pt>
    <dgm:pt modelId="{87B91572-9D81-412E-A3CC-9B7F9038BD81}">
      <dgm:prSet phldrT="[Texto]" custT="1"/>
      <dgm:spPr/>
      <dgm:t>
        <a:bodyPr/>
        <a:lstStyle/>
        <a:p>
          <a:r>
            <a:rPr lang="es-CL" sz="1400" dirty="0"/>
            <a:t>Enfoque de surgimiento más reciente, en consolidación.</a:t>
          </a:r>
        </a:p>
      </dgm:t>
    </dgm:pt>
    <dgm:pt modelId="{DC7CFB43-04CE-458E-9450-E41FD8775610}" type="parTrans" cxnId="{4EB38E64-533C-4934-97B5-40B43957265D}">
      <dgm:prSet/>
      <dgm:spPr/>
      <dgm:t>
        <a:bodyPr/>
        <a:lstStyle/>
        <a:p>
          <a:endParaRPr lang="es-CL"/>
        </a:p>
      </dgm:t>
    </dgm:pt>
    <dgm:pt modelId="{FC4DA3FC-39FF-49CF-A760-4120AAC73E17}" type="sibTrans" cxnId="{4EB38E64-533C-4934-97B5-40B43957265D}">
      <dgm:prSet/>
      <dgm:spPr/>
      <dgm:t>
        <a:bodyPr/>
        <a:lstStyle/>
        <a:p>
          <a:endParaRPr lang="es-CL"/>
        </a:p>
      </dgm:t>
    </dgm:pt>
    <dgm:pt modelId="{891DFB19-C635-4D0D-9C1B-6DC4A7335E2D}">
      <dgm:prSet phldrT="[Texto]" custT="1"/>
      <dgm:spPr/>
      <dgm:t>
        <a:bodyPr/>
        <a:lstStyle/>
        <a:p>
          <a:r>
            <a:rPr lang="es-CL" sz="1400" dirty="0"/>
            <a:t>Intervención sobre factores criminógenos para el cambio conductual.</a:t>
          </a:r>
        </a:p>
      </dgm:t>
    </dgm:pt>
    <dgm:pt modelId="{1B0ACE4E-264A-4F57-B2CE-85E7C7E1D523}" type="parTrans" cxnId="{7A914970-05D0-4BC7-9543-530D960CF5DD}">
      <dgm:prSet/>
      <dgm:spPr/>
      <dgm:t>
        <a:bodyPr/>
        <a:lstStyle/>
        <a:p>
          <a:endParaRPr lang="es-CL"/>
        </a:p>
      </dgm:t>
    </dgm:pt>
    <dgm:pt modelId="{840A8402-574F-4109-906A-E2BCB1F6D12B}" type="sibTrans" cxnId="{7A914970-05D0-4BC7-9543-530D960CF5DD}">
      <dgm:prSet/>
      <dgm:spPr/>
      <dgm:t>
        <a:bodyPr/>
        <a:lstStyle/>
        <a:p>
          <a:endParaRPr lang="es-CL"/>
        </a:p>
      </dgm:t>
    </dgm:pt>
    <dgm:pt modelId="{7CEA5F7F-B8BC-475C-B426-F402A4536502}">
      <dgm:prSet phldrT="[Texto]" custT="1"/>
      <dgm:spPr/>
      <dgm:t>
        <a:bodyPr/>
        <a:lstStyle/>
        <a:p>
          <a:r>
            <a:rPr lang="es-CL" sz="1400" dirty="0"/>
            <a:t>Principios de intervención.</a:t>
          </a:r>
        </a:p>
        <a:p>
          <a:r>
            <a:rPr lang="es-CL" sz="1400" dirty="0"/>
            <a:t>Operacionalización incipiente (ej. GLM)</a:t>
          </a:r>
        </a:p>
      </dgm:t>
    </dgm:pt>
    <dgm:pt modelId="{6AA73AC9-EDA1-4C0F-BD27-7F948008B339}" type="parTrans" cxnId="{4090C8AE-0A76-4D40-A304-6FA9BA8D0A13}">
      <dgm:prSet/>
      <dgm:spPr/>
      <dgm:t>
        <a:bodyPr/>
        <a:lstStyle/>
        <a:p>
          <a:endParaRPr lang="es-CL"/>
        </a:p>
      </dgm:t>
    </dgm:pt>
    <dgm:pt modelId="{EFE3EA54-1B42-4C04-A770-72D8D00F915F}" type="sibTrans" cxnId="{4090C8AE-0A76-4D40-A304-6FA9BA8D0A13}">
      <dgm:prSet/>
      <dgm:spPr/>
      <dgm:t>
        <a:bodyPr/>
        <a:lstStyle/>
        <a:p>
          <a:endParaRPr lang="es-CL"/>
        </a:p>
      </dgm:t>
    </dgm:pt>
    <dgm:pt modelId="{32CD79B6-038C-4AF5-8CC8-CE4A411CEF74}">
      <dgm:prSet phldrT="[Texto]" custT="1"/>
      <dgm:spPr/>
      <dgm:t>
        <a:bodyPr/>
        <a:lstStyle/>
        <a:p>
          <a:r>
            <a:rPr lang="es-CL" sz="1400" dirty="0"/>
            <a:t>Evidencia en desarrollo</a:t>
          </a:r>
        </a:p>
      </dgm:t>
    </dgm:pt>
    <dgm:pt modelId="{EBA3E42F-2FDC-471C-9589-EF76D7B488D2}" type="parTrans" cxnId="{DCB5204E-2E39-4CDD-9657-9B24EBB0E552}">
      <dgm:prSet/>
      <dgm:spPr/>
      <dgm:t>
        <a:bodyPr/>
        <a:lstStyle/>
        <a:p>
          <a:endParaRPr lang="es-CL"/>
        </a:p>
      </dgm:t>
    </dgm:pt>
    <dgm:pt modelId="{C4F95732-7C43-49A3-8A34-E29C47F9EE6C}" type="sibTrans" cxnId="{DCB5204E-2E39-4CDD-9657-9B24EBB0E552}">
      <dgm:prSet/>
      <dgm:spPr/>
      <dgm:t>
        <a:bodyPr/>
        <a:lstStyle/>
        <a:p>
          <a:endParaRPr lang="es-CL"/>
        </a:p>
      </dgm:t>
    </dgm:pt>
    <dgm:pt modelId="{49EE367A-1641-4385-BB07-3FA6E940325D}">
      <dgm:prSet phldrT="[Texto]" custT="1"/>
      <dgm:spPr/>
      <dgm:t>
        <a:bodyPr/>
        <a:lstStyle/>
        <a:p>
          <a:r>
            <a:rPr lang="es-CL" sz="1400" u="none" dirty="0"/>
            <a:t>Intervención dirigida a promover nuevos roles sociales y el desarrollo de capital social.  </a:t>
          </a:r>
        </a:p>
      </dgm:t>
    </dgm:pt>
    <dgm:pt modelId="{ACD05C34-D595-4999-8088-A57AA67B01F5}" type="parTrans" cxnId="{43DFD46A-5EF0-4037-A835-27D5913E0253}">
      <dgm:prSet/>
      <dgm:spPr/>
      <dgm:t>
        <a:bodyPr/>
        <a:lstStyle/>
        <a:p>
          <a:endParaRPr lang="es-CL"/>
        </a:p>
      </dgm:t>
    </dgm:pt>
    <dgm:pt modelId="{31684973-E81F-40EF-9CAB-E99972741547}" type="sibTrans" cxnId="{43DFD46A-5EF0-4037-A835-27D5913E0253}">
      <dgm:prSet/>
      <dgm:spPr/>
      <dgm:t>
        <a:bodyPr/>
        <a:lstStyle/>
        <a:p>
          <a:endParaRPr lang="es-CL"/>
        </a:p>
      </dgm:t>
    </dgm:pt>
    <dgm:pt modelId="{53BFAB56-878B-47E4-8FDA-2EC02A7CBCD5}" type="pres">
      <dgm:prSet presAssocID="{EEE77C28-4BB8-4136-9BCE-DD66FD1E5524}" presName="Name0" presStyleCnt="0">
        <dgm:presLayoutVars>
          <dgm:dir/>
          <dgm:animLvl val="lvl"/>
          <dgm:resizeHandles val="exact"/>
        </dgm:presLayoutVars>
      </dgm:prSet>
      <dgm:spPr/>
    </dgm:pt>
    <dgm:pt modelId="{B63013FE-418E-4329-B657-206EB2B9EE0A}" type="pres">
      <dgm:prSet presAssocID="{BF0F589C-BB10-4EDF-B231-2AB93EE85110}" presName="vertFlow" presStyleCnt="0"/>
      <dgm:spPr/>
    </dgm:pt>
    <dgm:pt modelId="{8297D5C1-0A20-436F-BA34-152D45A30BE8}" type="pres">
      <dgm:prSet presAssocID="{BF0F589C-BB10-4EDF-B231-2AB93EE85110}" presName="header" presStyleLbl="node1" presStyleIdx="0" presStyleCnt="2"/>
      <dgm:spPr/>
    </dgm:pt>
    <dgm:pt modelId="{E39992F3-4E9F-4765-9364-C78F9B789D00}" type="pres">
      <dgm:prSet presAssocID="{919BB2AC-37C0-4C70-8708-9B12D83E79B1}" presName="parTrans" presStyleLbl="sibTrans2D1" presStyleIdx="0" presStyleCnt="12"/>
      <dgm:spPr/>
    </dgm:pt>
    <dgm:pt modelId="{51EE2D3C-C86E-4E14-A469-6B884069AC04}" type="pres">
      <dgm:prSet presAssocID="{6B92577C-89B9-4E4B-838A-AA04071B8040}" presName="child" presStyleLbl="alignAccFollowNode1" presStyleIdx="0" presStyleCnt="12" custScaleY="52485">
        <dgm:presLayoutVars>
          <dgm:chMax val="0"/>
          <dgm:bulletEnabled val="1"/>
        </dgm:presLayoutVars>
      </dgm:prSet>
      <dgm:spPr/>
    </dgm:pt>
    <dgm:pt modelId="{CA8EE0D0-00AA-4852-8B7D-8582DD5F539D}" type="pres">
      <dgm:prSet presAssocID="{B7D4E052-D3D6-47E3-AAA3-CF557D055944}" presName="sibTrans" presStyleLbl="sibTrans2D1" presStyleIdx="1" presStyleCnt="12"/>
      <dgm:spPr/>
    </dgm:pt>
    <dgm:pt modelId="{EDF67958-37D6-4D05-9C46-2DCF9A6C8A84}" type="pres">
      <dgm:prSet presAssocID="{3F0331E6-DF15-47BA-999C-D5EA09A0E325}" presName="child" presStyleLbl="alignAccFollowNode1" presStyleIdx="1" presStyleCnt="12" custScaleY="59664">
        <dgm:presLayoutVars>
          <dgm:chMax val="0"/>
          <dgm:bulletEnabled val="1"/>
        </dgm:presLayoutVars>
      </dgm:prSet>
      <dgm:spPr/>
    </dgm:pt>
    <dgm:pt modelId="{FE647B39-14B5-4A7E-84DD-31B286BAFFF9}" type="pres">
      <dgm:prSet presAssocID="{C2056026-31D7-449E-9024-45D768E2B038}" presName="sibTrans" presStyleLbl="sibTrans2D1" presStyleIdx="2" presStyleCnt="12"/>
      <dgm:spPr/>
    </dgm:pt>
    <dgm:pt modelId="{E8E21858-05A7-4E0E-B16C-74723EE502FB}" type="pres">
      <dgm:prSet presAssocID="{9C0063D3-D483-410A-937B-153765A2E821}" presName="child" presStyleLbl="alignAccFollowNode1" presStyleIdx="2" presStyleCnt="12" custScaleY="56203">
        <dgm:presLayoutVars>
          <dgm:chMax val="0"/>
          <dgm:bulletEnabled val="1"/>
        </dgm:presLayoutVars>
      </dgm:prSet>
      <dgm:spPr/>
    </dgm:pt>
    <dgm:pt modelId="{D7AA5479-6BF0-4B2A-9233-63A3C856FD05}" type="pres">
      <dgm:prSet presAssocID="{3759A845-2246-438E-A20A-0DE720BBE5C8}" presName="sibTrans" presStyleLbl="sibTrans2D1" presStyleIdx="3" presStyleCnt="12"/>
      <dgm:spPr/>
    </dgm:pt>
    <dgm:pt modelId="{068563C2-22D8-4C74-A25C-4BE4765BBDEC}" type="pres">
      <dgm:prSet presAssocID="{0E93ED2C-BFE1-4D21-BEBC-E143697AE688}" presName="child" presStyleLbl="alignAccFollowNode1" presStyleIdx="3" presStyleCnt="12" custScaleY="76524">
        <dgm:presLayoutVars>
          <dgm:chMax val="0"/>
          <dgm:bulletEnabled val="1"/>
        </dgm:presLayoutVars>
      </dgm:prSet>
      <dgm:spPr/>
    </dgm:pt>
    <dgm:pt modelId="{B02462CF-9761-46E6-9B29-3E6515B3FBFA}" type="pres">
      <dgm:prSet presAssocID="{9A58F325-4C5B-4D52-9F37-3D3D7668ED83}" presName="sibTrans" presStyleLbl="sibTrans2D1" presStyleIdx="4" presStyleCnt="12"/>
      <dgm:spPr/>
    </dgm:pt>
    <dgm:pt modelId="{3CD3979C-A2C2-4F08-93F2-D34D47D36C49}" type="pres">
      <dgm:prSet presAssocID="{8F7F4C7F-9536-4766-B078-84481E3CB6DE}" presName="child" presStyleLbl="alignAccFollowNode1" presStyleIdx="4" presStyleCnt="12" custScaleY="64115">
        <dgm:presLayoutVars>
          <dgm:chMax val="0"/>
          <dgm:bulletEnabled val="1"/>
        </dgm:presLayoutVars>
      </dgm:prSet>
      <dgm:spPr/>
    </dgm:pt>
    <dgm:pt modelId="{40E3FFA7-7324-48FF-BD67-BA815164BF5F}" type="pres">
      <dgm:prSet presAssocID="{C67E5771-E8B3-47C2-A16A-2D7143099570}" presName="sibTrans" presStyleLbl="sibTrans2D1" presStyleIdx="5" presStyleCnt="12"/>
      <dgm:spPr/>
    </dgm:pt>
    <dgm:pt modelId="{0FFA9FA6-1EE1-4AA7-9C24-AC1135C57FD7}" type="pres">
      <dgm:prSet presAssocID="{891DFB19-C635-4D0D-9C1B-6DC4A7335E2D}" presName="child" presStyleLbl="alignAccFollowNode1" presStyleIdx="5" presStyleCnt="12" custScaleY="49395">
        <dgm:presLayoutVars>
          <dgm:chMax val="0"/>
          <dgm:bulletEnabled val="1"/>
        </dgm:presLayoutVars>
      </dgm:prSet>
      <dgm:spPr/>
    </dgm:pt>
    <dgm:pt modelId="{AF323191-33CE-4568-BA24-BEFEE4671BB3}" type="pres">
      <dgm:prSet presAssocID="{BF0F589C-BB10-4EDF-B231-2AB93EE85110}" presName="hSp" presStyleCnt="0"/>
      <dgm:spPr/>
    </dgm:pt>
    <dgm:pt modelId="{8048E708-7D0D-4BE8-A640-5E637066F009}" type="pres">
      <dgm:prSet presAssocID="{860BAADC-E1A8-4F31-8187-25828A93C287}" presName="vertFlow" presStyleCnt="0"/>
      <dgm:spPr/>
    </dgm:pt>
    <dgm:pt modelId="{385900CB-4821-4357-A010-CD75E9AE5F8F}" type="pres">
      <dgm:prSet presAssocID="{860BAADC-E1A8-4F31-8187-25828A93C287}" presName="header" presStyleLbl="node1" presStyleIdx="1" presStyleCnt="2"/>
      <dgm:spPr/>
    </dgm:pt>
    <dgm:pt modelId="{7D05176D-AF77-4042-966E-EE5B76426448}" type="pres">
      <dgm:prSet presAssocID="{C016101A-BB29-46C4-A844-947C64AC197F}" presName="parTrans" presStyleLbl="sibTrans2D1" presStyleIdx="6" presStyleCnt="12"/>
      <dgm:spPr/>
    </dgm:pt>
    <dgm:pt modelId="{0548C4FC-2986-49F5-B878-E1D02FF11C9D}" type="pres">
      <dgm:prSet presAssocID="{CAF0875E-909B-428B-B600-12B774E917FA}" presName="child" presStyleLbl="alignAccFollowNode1" presStyleIdx="6" presStyleCnt="12" custScaleY="51408">
        <dgm:presLayoutVars>
          <dgm:chMax val="0"/>
          <dgm:bulletEnabled val="1"/>
        </dgm:presLayoutVars>
      </dgm:prSet>
      <dgm:spPr/>
    </dgm:pt>
    <dgm:pt modelId="{E2332CF5-C445-4FE5-9545-66A7E55787A2}" type="pres">
      <dgm:prSet presAssocID="{2C0A910D-A331-4C24-AE5D-53D36FB78011}" presName="sibTrans" presStyleLbl="sibTrans2D1" presStyleIdx="7" presStyleCnt="12"/>
      <dgm:spPr/>
    </dgm:pt>
    <dgm:pt modelId="{432CA021-9BC1-4B77-BAD3-02FC70B2C129}" type="pres">
      <dgm:prSet presAssocID="{C511AB1E-9CDA-4F84-86A4-3400F030BE02}" presName="child" presStyleLbl="alignAccFollowNode1" presStyleIdx="7" presStyleCnt="12" custScaleY="57016">
        <dgm:presLayoutVars>
          <dgm:chMax val="0"/>
          <dgm:bulletEnabled val="1"/>
        </dgm:presLayoutVars>
      </dgm:prSet>
      <dgm:spPr/>
    </dgm:pt>
    <dgm:pt modelId="{4177A3EC-B548-4398-AC09-2406079286EE}" type="pres">
      <dgm:prSet presAssocID="{2DEED56E-6699-4D39-B7D4-FC09B64E1A0F}" presName="sibTrans" presStyleLbl="sibTrans2D1" presStyleIdx="8" presStyleCnt="12"/>
      <dgm:spPr/>
    </dgm:pt>
    <dgm:pt modelId="{E1227042-1874-408B-B836-2559C5294C18}" type="pres">
      <dgm:prSet presAssocID="{87B91572-9D81-412E-A3CC-9B7F9038BD81}" presName="child" presStyleLbl="alignAccFollowNode1" presStyleIdx="8" presStyleCnt="12" custScaleY="62082">
        <dgm:presLayoutVars>
          <dgm:chMax val="0"/>
          <dgm:bulletEnabled val="1"/>
        </dgm:presLayoutVars>
      </dgm:prSet>
      <dgm:spPr/>
    </dgm:pt>
    <dgm:pt modelId="{C22F8AAC-3EC8-46B6-9F63-360E91039C69}" type="pres">
      <dgm:prSet presAssocID="{FC4DA3FC-39FF-49CF-A760-4120AAC73E17}" presName="sibTrans" presStyleLbl="sibTrans2D1" presStyleIdx="9" presStyleCnt="12"/>
      <dgm:spPr/>
    </dgm:pt>
    <dgm:pt modelId="{16E3635E-4142-4E92-9255-ED6E5912F26D}" type="pres">
      <dgm:prSet presAssocID="{7CEA5F7F-B8BC-475C-B426-F402A4536502}" presName="child" presStyleLbl="alignAccFollowNode1" presStyleIdx="9" presStyleCnt="12" custScaleY="71267">
        <dgm:presLayoutVars>
          <dgm:chMax val="0"/>
          <dgm:bulletEnabled val="1"/>
        </dgm:presLayoutVars>
      </dgm:prSet>
      <dgm:spPr/>
    </dgm:pt>
    <dgm:pt modelId="{A28471B3-0B20-45F7-A9A5-D80DD0668911}" type="pres">
      <dgm:prSet presAssocID="{EFE3EA54-1B42-4C04-A770-72D8D00F915F}" presName="sibTrans" presStyleLbl="sibTrans2D1" presStyleIdx="10" presStyleCnt="12"/>
      <dgm:spPr/>
    </dgm:pt>
    <dgm:pt modelId="{0094B122-96CC-4881-B1F1-9308F075937B}" type="pres">
      <dgm:prSet presAssocID="{32CD79B6-038C-4AF5-8CC8-CE4A411CEF74}" presName="child" presStyleLbl="alignAccFollowNode1" presStyleIdx="10" presStyleCnt="12" custScaleY="68665">
        <dgm:presLayoutVars>
          <dgm:chMax val="0"/>
          <dgm:bulletEnabled val="1"/>
        </dgm:presLayoutVars>
      </dgm:prSet>
      <dgm:spPr/>
    </dgm:pt>
    <dgm:pt modelId="{A36A01C3-7B22-4EC7-8AD2-C461C43249CA}" type="pres">
      <dgm:prSet presAssocID="{C4F95732-7C43-49A3-8A34-E29C47F9EE6C}" presName="sibTrans" presStyleLbl="sibTrans2D1" presStyleIdx="11" presStyleCnt="12"/>
      <dgm:spPr/>
    </dgm:pt>
    <dgm:pt modelId="{3B7A47E2-60BF-4434-8C49-3139DB681CF3}" type="pres">
      <dgm:prSet presAssocID="{49EE367A-1641-4385-BB07-3FA6E940325D}" presName="child" presStyleLbl="alignAccFollowNode1" presStyleIdx="11" presStyleCnt="12" custScaleY="53912">
        <dgm:presLayoutVars>
          <dgm:chMax val="0"/>
          <dgm:bulletEnabled val="1"/>
        </dgm:presLayoutVars>
      </dgm:prSet>
      <dgm:spPr/>
    </dgm:pt>
  </dgm:ptLst>
  <dgm:cxnLst>
    <dgm:cxn modelId="{EEA34110-F359-4820-848A-5B316F06679F}" type="presOf" srcId="{2C0A910D-A331-4C24-AE5D-53D36FB78011}" destId="{E2332CF5-C445-4FE5-9545-66A7E55787A2}" srcOrd="0" destOrd="0" presId="urn:microsoft.com/office/officeart/2005/8/layout/lProcess1"/>
    <dgm:cxn modelId="{BF59771E-1A1E-4486-92E7-6AE5196EC92E}" type="presOf" srcId="{87B91572-9D81-412E-A3CC-9B7F9038BD81}" destId="{E1227042-1874-408B-B836-2559C5294C18}" srcOrd="0" destOrd="0" presId="urn:microsoft.com/office/officeart/2005/8/layout/lProcess1"/>
    <dgm:cxn modelId="{83F2F425-EB75-4217-91B5-45BFF05CDD92}" type="presOf" srcId="{7CEA5F7F-B8BC-475C-B426-F402A4536502}" destId="{16E3635E-4142-4E92-9255-ED6E5912F26D}" srcOrd="0" destOrd="0" presId="urn:microsoft.com/office/officeart/2005/8/layout/lProcess1"/>
    <dgm:cxn modelId="{C0F27F2F-2239-45FB-A91D-C6144A380D93}" type="presOf" srcId="{891DFB19-C635-4D0D-9C1B-6DC4A7335E2D}" destId="{0FFA9FA6-1EE1-4AA7-9C24-AC1135C57FD7}" srcOrd="0" destOrd="0" presId="urn:microsoft.com/office/officeart/2005/8/layout/lProcess1"/>
    <dgm:cxn modelId="{037B0139-306E-4F93-99B9-B874EE917DFB}" type="presOf" srcId="{BF0F589C-BB10-4EDF-B231-2AB93EE85110}" destId="{8297D5C1-0A20-436F-BA34-152D45A30BE8}" srcOrd="0" destOrd="0" presId="urn:microsoft.com/office/officeart/2005/8/layout/lProcess1"/>
    <dgm:cxn modelId="{770BB439-5A53-4285-BE36-2DD06D78D1CD}" type="presOf" srcId="{C016101A-BB29-46C4-A844-947C64AC197F}" destId="{7D05176D-AF77-4042-966E-EE5B76426448}" srcOrd="0" destOrd="0" presId="urn:microsoft.com/office/officeart/2005/8/layout/lProcess1"/>
    <dgm:cxn modelId="{A89B6B60-3670-4AC2-92B3-889830BB8FD8}" type="presOf" srcId="{B7D4E052-D3D6-47E3-AAA3-CF557D055944}" destId="{CA8EE0D0-00AA-4852-8B7D-8582DD5F539D}" srcOrd="0" destOrd="0" presId="urn:microsoft.com/office/officeart/2005/8/layout/lProcess1"/>
    <dgm:cxn modelId="{A1D0F862-523C-4E79-A5FE-FD80B1CA5B53}" type="presOf" srcId="{9C0063D3-D483-410A-937B-153765A2E821}" destId="{E8E21858-05A7-4E0E-B16C-74723EE502FB}" srcOrd="0" destOrd="0" presId="urn:microsoft.com/office/officeart/2005/8/layout/lProcess1"/>
    <dgm:cxn modelId="{4EB38E64-533C-4934-97B5-40B43957265D}" srcId="{860BAADC-E1A8-4F31-8187-25828A93C287}" destId="{87B91572-9D81-412E-A3CC-9B7F9038BD81}" srcOrd="2" destOrd="0" parTransId="{DC7CFB43-04CE-458E-9450-E41FD8775610}" sibTransId="{FC4DA3FC-39FF-49CF-A760-4120AAC73E17}"/>
    <dgm:cxn modelId="{87A3B064-4BFC-4736-BCBC-AC34BF2A4B05}" type="presOf" srcId="{919BB2AC-37C0-4C70-8708-9B12D83E79B1}" destId="{E39992F3-4E9F-4765-9364-C78F9B789D00}" srcOrd="0" destOrd="0" presId="urn:microsoft.com/office/officeart/2005/8/layout/lProcess1"/>
    <dgm:cxn modelId="{117C1845-22BD-41A2-9209-E402F5BD2FB0}" type="presOf" srcId="{CAF0875E-909B-428B-B600-12B774E917FA}" destId="{0548C4FC-2986-49F5-B878-E1D02FF11C9D}" srcOrd="0" destOrd="0" presId="urn:microsoft.com/office/officeart/2005/8/layout/lProcess1"/>
    <dgm:cxn modelId="{D25EBD46-378C-4F6B-9791-365B173E422E}" type="presOf" srcId="{C67E5771-E8B3-47C2-A16A-2D7143099570}" destId="{40E3FFA7-7324-48FF-BD67-BA815164BF5F}" srcOrd="0" destOrd="0" presId="urn:microsoft.com/office/officeart/2005/8/layout/lProcess1"/>
    <dgm:cxn modelId="{B8D68E67-BB3A-491F-A763-DD31E9E6898B}" srcId="{BF0F589C-BB10-4EDF-B231-2AB93EE85110}" destId="{3F0331E6-DF15-47BA-999C-D5EA09A0E325}" srcOrd="1" destOrd="0" parTransId="{3C80B78D-6DF1-4753-B13C-F25E5E7487B8}" sibTransId="{C2056026-31D7-449E-9024-45D768E2B038}"/>
    <dgm:cxn modelId="{2EC78748-1A96-48E6-8C92-07413A09D2D4}" type="presOf" srcId="{EEE77C28-4BB8-4136-9BCE-DD66FD1E5524}" destId="{53BFAB56-878B-47E4-8FDA-2EC02A7CBCD5}" srcOrd="0" destOrd="0" presId="urn:microsoft.com/office/officeart/2005/8/layout/lProcess1"/>
    <dgm:cxn modelId="{7FBE0849-E15E-4C02-8A97-359D3170D941}" type="presOf" srcId="{3F0331E6-DF15-47BA-999C-D5EA09A0E325}" destId="{EDF67958-37D6-4D05-9C46-2DCF9A6C8A84}" srcOrd="0" destOrd="0" presId="urn:microsoft.com/office/officeart/2005/8/layout/lProcess1"/>
    <dgm:cxn modelId="{75CF2649-3683-4273-86C4-0B50FD2EBB61}" type="presOf" srcId="{49EE367A-1641-4385-BB07-3FA6E940325D}" destId="{3B7A47E2-60BF-4434-8C49-3139DB681CF3}" srcOrd="0" destOrd="0" presId="urn:microsoft.com/office/officeart/2005/8/layout/lProcess1"/>
    <dgm:cxn modelId="{9E24A969-BA48-442B-A1C8-4864EA8FB770}" type="presOf" srcId="{6B92577C-89B9-4E4B-838A-AA04071B8040}" destId="{51EE2D3C-C86E-4E14-A469-6B884069AC04}" srcOrd="0" destOrd="0" presId="urn:microsoft.com/office/officeart/2005/8/layout/lProcess1"/>
    <dgm:cxn modelId="{4C89CE69-A47C-49E3-97A4-04BF42F69121}" type="presOf" srcId="{C511AB1E-9CDA-4F84-86A4-3400F030BE02}" destId="{432CA021-9BC1-4B77-BAD3-02FC70B2C129}" srcOrd="0" destOrd="0" presId="urn:microsoft.com/office/officeart/2005/8/layout/lProcess1"/>
    <dgm:cxn modelId="{43DFD46A-5EF0-4037-A835-27D5913E0253}" srcId="{860BAADC-E1A8-4F31-8187-25828A93C287}" destId="{49EE367A-1641-4385-BB07-3FA6E940325D}" srcOrd="5" destOrd="0" parTransId="{ACD05C34-D595-4999-8088-A57AA67B01F5}" sibTransId="{31684973-E81F-40EF-9CAB-E99972741547}"/>
    <dgm:cxn modelId="{DCB5204E-2E39-4CDD-9657-9B24EBB0E552}" srcId="{860BAADC-E1A8-4F31-8187-25828A93C287}" destId="{32CD79B6-038C-4AF5-8CC8-CE4A411CEF74}" srcOrd="4" destOrd="0" parTransId="{EBA3E42F-2FDC-471C-9589-EF76D7B488D2}" sibTransId="{C4F95732-7C43-49A3-8A34-E29C47F9EE6C}"/>
    <dgm:cxn modelId="{E65D684E-09CC-4524-9AB5-629ED047995A}" type="presOf" srcId="{9A58F325-4C5B-4D52-9F37-3D3D7668ED83}" destId="{B02462CF-9761-46E6-9B29-3E6515B3FBFA}" srcOrd="0" destOrd="0" presId="urn:microsoft.com/office/officeart/2005/8/layout/lProcess1"/>
    <dgm:cxn modelId="{7A914970-05D0-4BC7-9543-530D960CF5DD}" srcId="{BF0F589C-BB10-4EDF-B231-2AB93EE85110}" destId="{891DFB19-C635-4D0D-9C1B-6DC4A7335E2D}" srcOrd="5" destOrd="0" parTransId="{1B0ACE4E-264A-4F57-B2CE-85E7C7E1D523}" sibTransId="{840A8402-574F-4109-906A-E2BCB1F6D12B}"/>
    <dgm:cxn modelId="{FA5F8070-6902-4B69-86AB-25016D937EFE}" type="presOf" srcId="{860BAADC-E1A8-4F31-8187-25828A93C287}" destId="{385900CB-4821-4357-A010-CD75E9AE5F8F}" srcOrd="0" destOrd="0" presId="urn:microsoft.com/office/officeart/2005/8/layout/lProcess1"/>
    <dgm:cxn modelId="{80DE9957-A1C4-49B4-9B1A-BFADD1C3EDFC}" srcId="{EEE77C28-4BB8-4136-9BCE-DD66FD1E5524}" destId="{860BAADC-E1A8-4F31-8187-25828A93C287}" srcOrd="1" destOrd="0" parTransId="{550D8A7D-D5E5-461D-8C5F-0A3695671DB8}" sibTransId="{1EB6CA9A-B167-4A68-9E36-9DE0BD6FF39B}"/>
    <dgm:cxn modelId="{FF6E3479-A00F-4745-95AA-47272587C59B}" srcId="{BF0F589C-BB10-4EDF-B231-2AB93EE85110}" destId="{8F7F4C7F-9536-4766-B078-84481E3CB6DE}" srcOrd="4" destOrd="0" parTransId="{3B974376-2A44-4FFB-B3F0-ECD55574A8F3}" sibTransId="{C67E5771-E8B3-47C2-A16A-2D7143099570}"/>
    <dgm:cxn modelId="{C4E66B79-AF9F-4115-837C-B030D534DDA6}" type="presOf" srcId="{0E93ED2C-BFE1-4D21-BEBC-E143697AE688}" destId="{068563C2-22D8-4C74-A25C-4BE4765BBDEC}" srcOrd="0" destOrd="0" presId="urn:microsoft.com/office/officeart/2005/8/layout/lProcess1"/>
    <dgm:cxn modelId="{F11D8E5A-80CC-4B11-8F1F-240044809CBC}" srcId="{BF0F589C-BB10-4EDF-B231-2AB93EE85110}" destId="{6B92577C-89B9-4E4B-838A-AA04071B8040}" srcOrd="0" destOrd="0" parTransId="{919BB2AC-37C0-4C70-8708-9B12D83E79B1}" sibTransId="{B7D4E052-D3D6-47E3-AAA3-CF557D055944}"/>
    <dgm:cxn modelId="{B1744C87-96DD-410F-8612-E1F9A51A7E59}" type="presOf" srcId="{8F7F4C7F-9536-4766-B078-84481E3CB6DE}" destId="{3CD3979C-A2C2-4F08-93F2-D34D47D36C49}" srcOrd="0" destOrd="0" presId="urn:microsoft.com/office/officeart/2005/8/layout/lProcess1"/>
    <dgm:cxn modelId="{AC3A6799-3C3A-4D94-B83D-D83C271DE44F}" srcId="{BF0F589C-BB10-4EDF-B231-2AB93EE85110}" destId="{0E93ED2C-BFE1-4D21-BEBC-E143697AE688}" srcOrd="3" destOrd="0" parTransId="{974DC8E3-6F18-47F7-9A40-5962DD24AAE6}" sibTransId="{9A58F325-4C5B-4D52-9F37-3D3D7668ED83}"/>
    <dgm:cxn modelId="{53B3459A-EEAD-4AF6-B844-E2BA4BE19074}" type="presOf" srcId="{FC4DA3FC-39FF-49CF-A760-4120AAC73E17}" destId="{C22F8AAC-3EC8-46B6-9F63-360E91039C69}" srcOrd="0" destOrd="0" presId="urn:microsoft.com/office/officeart/2005/8/layout/lProcess1"/>
    <dgm:cxn modelId="{5B4C469B-190C-4AFB-9074-78CD62D749AE}" type="presOf" srcId="{C2056026-31D7-449E-9024-45D768E2B038}" destId="{FE647B39-14B5-4A7E-84DD-31B286BAFFF9}" srcOrd="0" destOrd="0" presId="urn:microsoft.com/office/officeart/2005/8/layout/lProcess1"/>
    <dgm:cxn modelId="{88B9679E-D7D1-46B5-B987-A63337241A13}" type="presOf" srcId="{32CD79B6-038C-4AF5-8CC8-CE4A411CEF74}" destId="{0094B122-96CC-4881-B1F1-9308F075937B}" srcOrd="0" destOrd="0" presId="urn:microsoft.com/office/officeart/2005/8/layout/lProcess1"/>
    <dgm:cxn modelId="{4090C8AE-0A76-4D40-A304-6FA9BA8D0A13}" srcId="{860BAADC-E1A8-4F31-8187-25828A93C287}" destId="{7CEA5F7F-B8BC-475C-B426-F402A4536502}" srcOrd="3" destOrd="0" parTransId="{6AA73AC9-EDA1-4C0F-BD27-7F948008B339}" sibTransId="{EFE3EA54-1B42-4C04-A770-72D8D00F915F}"/>
    <dgm:cxn modelId="{A94368B9-010C-4EBF-9B22-CC08B9BEC02E}" srcId="{BF0F589C-BB10-4EDF-B231-2AB93EE85110}" destId="{9C0063D3-D483-410A-937B-153765A2E821}" srcOrd="2" destOrd="0" parTransId="{8E482824-4FFD-459A-A82B-B0739D429E77}" sibTransId="{3759A845-2246-438E-A20A-0DE720BBE5C8}"/>
    <dgm:cxn modelId="{A32B43BA-D269-4EE3-8CD2-FFF2163559BB}" srcId="{860BAADC-E1A8-4F31-8187-25828A93C287}" destId="{C511AB1E-9CDA-4F84-86A4-3400F030BE02}" srcOrd="1" destOrd="0" parTransId="{18810427-8877-4CC7-95DD-32B192FC4547}" sibTransId="{2DEED56E-6699-4D39-B7D4-FC09B64E1A0F}"/>
    <dgm:cxn modelId="{FCF1E6C1-A976-4B6E-8907-449EB2460374}" type="presOf" srcId="{EFE3EA54-1B42-4C04-A770-72D8D00F915F}" destId="{A28471B3-0B20-45F7-A9A5-D80DD0668911}" srcOrd="0" destOrd="0" presId="urn:microsoft.com/office/officeart/2005/8/layout/lProcess1"/>
    <dgm:cxn modelId="{593BC7D7-DE7B-4D16-ADE1-642454FB6565}" type="presOf" srcId="{2DEED56E-6699-4D39-B7D4-FC09B64E1A0F}" destId="{4177A3EC-B548-4398-AC09-2406079286EE}" srcOrd="0" destOrd="0" presId="urn:microsoft.com/office/officeart/2005/8/layout/lProcess1"/>
    <dgm:cxn modelId="{9C0931DD-E37B-4BEF-AA2D-81AE2BCC5FB7}" type="presOf" srcId="{3759A845-2246-438E-A20A-0DE720BBE5C8}" destId="{D7AA5479-6BF0-4B2A-9233-63A3C856FD05}" srcOrd="0" destOrd="0" presId="urn:microsoft.com/office/officeart/2005/8/layout/lProcess1"/>
    <dgm:cxn modelId="{32C403DE-3B70-4A06-A143-8494BFC52BD9}" srcId="{EEE77C28-4BB8-4136-9BCE-DD66FD1E5524}" destId="{BF0F589C-BB10-4EDF-B231-2AB93EE85110}" srcOrd="0" destOrd="0" parTransId="{DCB5F0AC-17D8-4FA9-8715-5EFF465F86F8}" sibTransId="{7364C099-3863-4F7D-8910-D45727CBA9B4}"/>
    <dgm:cxn modelId="{6F3B8CDF-C32B-4DF0-BD24-F8BED72CC3AD}" srcId="{860BAADC-E1A8-4F31-8187-25828A93C287}" destId="{CAF0875E-909B-428B-B600-12B774E917FA}" srcOrd="0" destOrd="0" parTransId="{C016101A-BB29-46C4-A844-947C64AC197F}" sibTransId="{2C0A910D-A331-4C24-AE5D-53D36FB78011}"/>
    <dgm:cxn modelId="{EBB7A9FA-9BBD-445A-B1D4-5C283CEBB2EF}" type="presOf" srcId="{C4F95732-7C43-49A3-8A34-E29C47F9EE6C}" destId="{A36A01C3-7B22-4EC7-8AD2-C461C43249CA}" srcOrd="0" destOrd="0" presId="urn:microsoft.com/office/officeart/2005/8/layout/lProcess1"/>
    <dgm:cxn modelId="{BDBD2411-78B5-4D68-A765-C05079109576}" type="presParOf" srcId="{53BFAB56-878B-47E4-8FDA-2EC02A7CBCD5}" destId="{B63013FE-418E-4329-B657-206EB2B9EE0A}" srcOrd="0" destOrd="0" presId="urn:microsoft.com/office/officeart/2005/8/layout/lProcess1"/>
    <dgm:cxn modelId="{C3870DB1-BD66-4276-B728-330B90E317D8}" type="presParOf" srcId="{B63013FE-418E-4329-B657-206EB2B9EE0A}" destId="{8297D5C1-0A20-436F-BA34-152D45A30BE8}" srcOrd="0" destOrd="0" presId="urn:microsoft.com/office/officeart/2005/8/layout/lProcess1"/>
    <dgm:cxn modelId="{54D5BA6E-A6F7-4028-872A-9A1B423AD5FB}" type="presParOf" srcId="{B63013FE-418E-4329-B657-206EB2B9EE0A}" destId="{E39992F3-4E9F-4765-9364-C78F9B789D00}" srcOrd="1" destOrd="0" presId="urn:microsoft.com/office/officeart/2005/8/layout/lProcess1"/>
    <dgm:cxn modelId="{8E5495B7-492E-4497-930D-8540C958B428}" type="presParOf" srcId="{B63013FE-418E-4329-B657-206EB2B9EE0A}" destId="{51EE2D3C-C86E-4E14-A469-6B884069AC04}" srcOrd="2" destOrd="0" presId="urn:microsoft.com/office/officeart/2005/8/layout/lProcess1"/>
    <dgm:cxn modelId="{A12488F3-8AC9-485E-B80C-1259B9C8C86E}" type="presParOf" srcId="{B63013FE-418E-4329-B657-206EB2B9EE0A}" destId="{CA8EE0D0-00AA-4852-8B7D-8582DD5F539D}" srcOrd="3" destOrd="0" presId="urn:microsoft.com/office/officeart/2005/8/layout/lProcess1"/>
    <dgm:cxn modelId="{16E8BC69-66F2-4119-ADD8-C1ED16C07405}" type="presParOf" srcId="{B63013FE-418E-4329-B657-206EB2B9EE0A}" destId="{EDF67958-37D6-4D05-9C46-2DCF9A6C8A84}" srcOrd="4" destOrd="0" presId="urn:microsoft.com/office/officeart/2005/8/layout/lProcess1"/>
    <dgm:cxn modelId="{CF382957-9D46-4C35-8518-DFEE56F17EC2}" type="presParOf" srcId="{B63013FE-418E-4329-B657-206EB2B9EE0A}" destId="{FE647B39-14B5-4A7E-84DD-31B286BAFFF9}" srcOrd="5" destOrd="0" presId="urn:microsoft.com/office/officeart/2005/8/layout/lProcess1"/>
    <dgm:cxn modelId="{19CE20B1-ED55-48C9-A1A1-764732CFD63D}" type="presParOf" srcId="{B63013FE-418E-4329-B657-206EB2B9EE0A}" destId="{E8E21858-05A7-4E0E-B16C-74723EE502FB}" srcOrd="6" destOrd="0" presId="urn:microsoft.com/office/officeart/2005/8/layout/lProcess1"/>
    <dgm:cxn modelId="{63696F30-63EA-471E-856B-351065873A55}" type="presParOf" srcId="{B63013FE-418E-4329-B657-206EB2B9EE0A}" destId="{D7AA5479-6BF0-4B2A-9233-63A3C856FD05}" srcOrd="7" destOrd="0" presId="urn:microsoft.com/office/officeart/2005/8/layout/lProcess1"/>
    <dgm:cxn modelId="{C753AA9A-31DE-43F9-944D-D3C6A26A9442}" type="presParOf" srcId="{B63013FE-418E-4329-B657-206EB2B9EE0A}" destId="{068563C2-22D8-4C74-A25C-4BE4765BBDEC}" srcOrd="8" destOrd="0" presId="urn:microsoft.com/office/officeart/2005/8/layout/lProcess1"/>
    <dgm:cxn modelId="{44490707-3EA8-4876-84A5-2D9B4C9CAD42}" type="presParOf" srcId="{B63013FE-418E-4329-B657-206EB2B9EE0A}" destId="{B02462CF-9761-46E6-9B29-3E6515B3FBFA}" srcOrd="9" destOrd="0" presId="urn:microsoft.com/office/officeart/2005/8/layout/lProcess1"/>
    <dgm:cxn modelId="{54DEA49E-8327-448C-A0C8-785BD8BFB33C}" type="presParOf" srcId="{B63013FE-418E-4329-B657-206EB2B9EE0A}" destId="{3CD3979C-A2C2-4F08-93F2-D34D47D36C49}" srcOrd="10" destOrd="0" presId="urn:microsoft.com/office/officeart/2005/8/layout/lProcess1"/>
    <dgm:cxn modelId="{29700096-FBD9-48D0-8859-B6C40C678A33}" type="presParOf" srcId="{B63013FE-418E-4329-B657-206EB2B9EE0A}" destId="{40E3FFA7-7324-48FF-BD67-BA815164BF5F}" srcOrd="11" destOrd="0" presId="urn:microsoft.com/office/officeart/2005/8/layout/lProcess1"/>
    <dgm:cxn modelId="{167B8080-B0C7-41A7-81CF-1381283E4A12}" type="presParOf" srcId="{B63013FE-418E-4329-B657-206EB2B9EE0A}" destId="{0FFA9FA6-1EE1-4AA7-9C24-AC1135C57FD7}" srcOrd="12" destOrd="0" presId="urn:microsoft.com/office/officeart/2005/8/layout/lProcess1"/>
    <dgm:cxn modelId="{48193BEE-0211-4D04-840B-5B2F83EEE185}" type="presParOf" srcId="{53BFAB56-878B-47E4-8FDA-2EC02A7CBCD5}" destId="{AF323191-33CE-4568-BA24-BEFEE4671BB3}" srcOrd="1" destOrd="0" presId="urn:microsoft.com/office/officeart/2005/8/layout/lProcess1"/>
    <dgm:cxn modelId="{12B97081-5927-4ABA-AF80-D2AA920A3820}" type="presParOf" srcId="{53BFAB56-878B-47E4-8FDA-2EC02A7CBCD5}" destId="{8048E708-7D0D-4BE8-A640-5E637066F009}" srcOrd="2" destOrd="0" presId="urn:microsoft.com/office/officeart/2005/8/layout/lProcess1"/>
    <dgm:cxn modelId="{171E4D1C-FD97-48B9-A794-392FD5BA545A}" type="presParOf" srcId="{8048E708-7D0D-4BE8-A640-5E637066F009}" destId="{385900CB-4821-4357-A010-CD75E9AE5F8F}" srcOrd="0" destOrd="0" presId="urn:microsoft.com/office/officeart/2005/8/layout/lProcess1"/>
    <dgm:cxn modelId="{E4137E50-EB4A-4770-8324-98E485C74591}" type="presParOf" srcId="{8048E708-7D0D-4BE8-A640-5E637066F009}" destId="{7D05176D-AF77-4042-966E-EE5B76426448}" srcOrd="1" destOrd="0" presId="urn:microsoft.com/office/officeart/2005/8/layout/lProcess1"/>
    <dgm:cxn modelId="{273E0006-6754-409D-A16D-58398804D1F9}" type="presParOf" srcId="{8048E708-7D0D-4BE8-A640-5E637066F009}" destId="{0548C4FC-2986-49F5-B878-E1D02FF11C9D}" srcOrd="2" destOrd="0" presId="urn:microsoft.com/office/officeart/2005/8/layout/lProcess1"/>
    <dgm:cxn modelId="{C9F32F0C-3785-4255-8C33-ABEB5C418078}" type="presParOf" srcId="{8048E708-7D0D-4BE8-A640-5E637066F009}" destId="{E2332CF5-C445-4FE5-9545-66A7E55787A2}" srcOrd="3" destOrd="0" presId="urn:microsoft.com/office/officeart/2005/8/layout/lProcess1"/>
    <dgm:cxn modelId="{69A38171-EC10-4EA2-B293-08D5705CB9F3}" type="presParOf" srcId="{8048E708-7D0D-4BE8-A640-5E637066F009}" destId="{432CA021-9BC1-4B77-BAD3-02FC70B2C129}" srcOrd="4" destOrd="0" presId="urn:microsoft.com/office/officeart/2005/8/layout/lProcess1"/>
    <dgm:cxn modelId="{1506794F-E103-46A4-8493-94DEE30C9CDE}" type="presParOf" srcId="{8048E708-7D0D-4BE8-A640-5E637066F009}" destId="{4177A3EC-B548-4398-AC09-2406079286EE}" srcOrd="5" destOrd="0" presId="urn:microsoft.com/office/officeart/2005/8/layout/lProcess1"/>
    <dgm:cxn modelId="{BB4DB3BF-4FEF-46AE-8DB3-BCB534D4D109}" type="presParOf" srcId="{8048E708-7D0D-4BE8-A640-5E637066F009}" destId="{E1227042-1874-408B-B836-2559C5294C18}" srcOrd="6" destOrd="0" presId="urn:microsoft.com/office/officeart/2005/8/layout/lProcess1"/>
    <dgm:cxn modelId="{B1A856C0-B9DB-4FFB-A4E8-EC4249A9CEC2}" type="presParOf" srcId="{8048E708-7D0D-4BE8-A640-5E637066F009}" destId="{C22F8AAC-3EC8-46B6-9F63-360E91039C69}" srcOrd="7" destOrd="0" presId="urn:microsoft.com/office/officeart/2005/8/layout/lProcess1"/>
    <dgm:cxn modelId="{4A3262D7-E8AA-4C98-BE66-D43C6A5C8C58}" type="presParOf" srcId="{8048E708-7D0D-4BE8-A640-5E637066F009}" destId="{16E3635E-4142-4E92-9255-ED6E5912F26D}" srcOrd="8" destOrd="0" presId="urn:microsoft.com/office/officeart/2005/8/layout/lProcess1"/>
    <dgm:cxn modelId="{BB039463-D0A3-4F06-8B75-B1A10150555C}" type="presParOf" srcId="{8048E708-7D0D-4BE8-A640-5E637066F009}" destId="{A28471B3-0B20-45F7-A9A5-D80DD0668911}" srcOrd="9" destOrd="0" presId="urn:microsoft.com/office/officeart/2005/8/layout/lProcess1"/>
    <dgm:cxn modelId="{08250D90-D95B-481A-A924-482ABA88FD99}" type="presParOf" srcId="{8048E708-7D0D-4BE8-A640-5E637066F009}" destId="{0094B122-96CC-4881-B1F1-9308F075937B}" srcOrd="10" destOrd="0" presId="urn:microsoft.com/office/officeart/2005/8/layout/lProcess1"/>
    <dgm:cxn modelId="{EFA3A74A-28CB-4632-AA5D-7D68156BBF08}" type="presParOf" srcId="{8048E708-7D0D-4BE8-A640-5E637066F009}" destId="{A36A01C3-7B22-4EC7-8AD2-C461C43249CA}" srcOrd="11" destOrd="0" presId="urn:microsoft.com/office/officeart/2005/8/layout/lProcess1"/>
    <dgm:cxn modelId="{FD6C3590-057A-4B9F-BF3C-41DB670B2741}" type="presParOf" srcId="{8048E708-7D0D-4BE8-A640-5E637066F009}" destId="{3B7A47E2-60BF-4434-8C49-3139DB681CF3}" srcOrd="1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266E3-2784-9F4B-BD80-86B87266D7BA}" type="doc">
      <dgm:prSet loTypeId="urn:microsoft.com/office/officeart/2005/8/layout/cycle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B18E006-FDA7-CA48-ACA7-703A4CA6C2F5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Derechos</a:t>
          </a:r>
        </a:p>
      </dgm:t>
    </dgm:pt>
    <dgm:pt modelId="{9A7B58E0-CD85-324D-9D48-87F7B445C61D}" type="parTrans" cxnId="{3CEF74D2-6390-AB43-B317-5CC66A999D03}">
      <dgm:prSet/>
      <dgm:spPr/>
      <dgm:t>
        <a:bodyPr/>
        <a:lstStyle/>
        <a:p>
          <a:endParaRPr lang="es-ES"/>
        </a:p>
      </dgm:t>
    </dgm:pt>
    <dgm:pt modelId="{4CEB6B69-8571-4A4D-936E-3D5D0919F76F}" type="sibTrans" cxnId="{3CEF74D2-6390-AB43-B317-5CC66A999D03}">
      <dgm:prSet/>
      <dgm:spPr/>
      <dgm:t>
        <a:bodyPr/>
        <a:lstStyle/>
        <a:p>
          <a:endParaRPr lang="es-ES"/>
        </a:p>
      </dgm:t>
    </dgm:pt>
    <dgm:pt modelId="{818A19EC-770C-9A4D-B482-FBC355680C32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Necesidades Criminógenas</a:t>
          </a:r>
        </a:p>
      </dgm:t>
    </dgm:pt>
    <dgm:pt modelId="{328C9ED4-BD36-F641-9B1F-68A36BF1506A}" type="parTrans" cxnId="{8FC1493D-1A60-C64F-8C31-E185C756E8EB}">
      <dgm:prSet/>
      <dgm:spPr/>
      <dgm:t>
        <a:bodyPr/>
        <a:lstStyle/>
        <a:p>
          <a:endParaRPr lang="es-ES"/>
        </a:p>
      </dgm:t>
    </dgm:pt>
    <dgm:pt modelId="{E872B7D3-FED4-4E4E-BBD8-4827E8C261E7}" type="sibTrans" cxnId="{8FC1493D-1A60-C64F-8C31-E185C756E8EB}">
      <dgm:prSet/>
      <dgm:spPr/>
      <dgm:t>
        <a:bodyPr/>
        <a:lstStyle/>
        <a:p>
          <a:endParaRPr lang="es-ES"/>
        </a:p>
      </dgm:t>
    </dgm:pt>
    <dgm:pt modelId="{CA1B1847-C70B-D147-B58F-907151129AF7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Recursos para el cambio</a:t>
          </a:r>
        </a:p>
      </dgm:t>
    </dgm:pt>
    <dgm:pt modelId="{6698609B-CBC8-D24C-A67B-E5E312F8AFA8}" type="parTrans" cxnId="{F88E89D4-CCAF-0B48-9764-47E782DECEA2}">
      <dgm:prSet/>
      <dgm:spPr/>
      <dgm:t>
        <a:bodyPr/>
        <a:lstStyle/>
        <a:p>
          <a:endParaRPr lang="es-ES"/>
        </a:p>
      </dgm:t>
    </dgm:pt>
    <dgm:pt modelId="{6972BDD1-F25B-2B44-82AB-B9AC952CBF92}" type="sibTrans" cxnId="{F88E89D4-CCAF-0B48-9764-47E782DECEA2}">
      <dgm:prSet/>
      <dgm:spPr/>
      <dgm:t>
        <a:bodyPr/>
        <a:lstStyle/>
        <a:p>
          <a:endParaRPr lang="es-ES"/>
        </a:p>
      </dgm:t>
    </dgm:pt>
    <dgm:pt modelId="{08D4D1C8-0333-4F69-A3BB-06334C049F9E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Necesidades madurativas</a:t>
          </a:r>
        </a:p>
      </dgm:t>
    </dgm:pt>
    <dgm:pt modelId="{A996187E-519A-4956-A750-88FF1FD2E402}" type="parTrans" cxnId="{176B307A-0C21-49FD-A235-BE6B8075DAE1}">
      <dgm:prSet/>
      <dgm:spPr/>
      <dgm:t>
        <a:bodyPr/>
        <a:lstStyle/>
        <a:p>
          <a:endParaRPr lang="es-CL"/>
        </a:p>
      </dgm:t>
    </dgm:pt>
    <dgm:pt modelId="{C840B77C-737C-43D7-BE07-CF5E81224021}" type="sibTrans" cxnId="{176B307A-0C21-49FD-A235-BE6B8075DAE1}">
      <dgm:prSet/>
      <dgm:spPr/>
      <dgm:t>
        <a:bodyPr/>
        <a:lstStyle/>
        <a:p>
          <a:endParaRPr lang="es-CL"/>
        </a:p>
      </dgm:t>
    </dgm:pt>
    <dgm:pt modelId="{C8EE4920-E0DD-7B46-AC9A-3871B44E0E28}" type="pres">
      <dgm:prSet presAssocID="{4E4266E3-2784-9F4B-BD80-86B87266D7BA}" presName="cycle" presStyleCnt="0">
        <dgm:presLayoutVars>
          <dgm:dir/>
          <dgm:resizeHandles val="exact"/>
        </dgm:presLayoutVars>
      </dgm:prSet>
      <dgm:spPr/>
    </dgm:pt>
    <dgm:pt modelId="{8F5148AF-C9C0-E143-B522-6C3EDEBEB550}" type="pres">
      <dgm:prSet presAssocID="{3B18E006-FDA7-CA48-ACA7-703A4CA6C2F5}" presName="node" presStyleLbl="node1" presStyleIdx="0" presStyleCnt="4" custRadScaleRad="76610" custRadScaleInc="-178737">
        <dgm:presLayoutVars>
          <dgm:bulletEnabled val="1"/>
        </dgm:presLayoutVars>
      </dgm:prSet>
      <dgm:spPr/>
    </dgm:pt>
    <dgm:pt modelId="{BF582F8A-9AD1-7043-8740-C487246987A8}" type="pres">
      <dgm:prSet presAssocID="{4CEB6B69-8571-4A4D-936E-3D5D0919F76F}" presName="sibTrans" presStyleLbl="sibTrans2D1" presStyleIdx="0" presStyleCnt="4"/>
      <dgm:spPr/>
    </dgm:pt>
    <dgm:pt modelId="{A03368CC-CC51-CF4C-859D-589099E4F6C7}" type="pres">
      <dgm:prSet presAssocID="{4CEB6B69-8571-4A4D-936E-3D5D0919F76F}" presName="connectorText" presStyleLbl="sibTrans2D1" presStyleIdx="0" presStyleCnt="4"/>
      <dgm:spPr/>
    </dgm:pt>
    <dgm:pt modelId="{294EA001-F5D2-0740-BA6A-372FF181545C}" type="pres">
      <dgm:prSet presAssocID="{818A19EC-770C-9A4D-B482-FBC355680C32}" presName="node" presStyleLbl="node1" presStyleIdx="1" presStyleCnt="4" custRadScaleRad="84966" custRadScaleInc="-177743">
        <dgm:presLayoutVars>
          <dgm:bulletEnabled val="1"/>
        </dgm:presLayoutVars>
      </dgm:prSet>
      <dgm:spPr/>
    </dgm:pt>
    <dgm:pt modelId="{A45D0351-37C9-B849-AC7C-FA868D06B51F}" type="pres">
      <dgm:prSet presAssocID="{E872B7D3-FED4-4E4E-BBD8-4827E8C261E7}" presName="sibTrans" presStyleLbl="sibTrans2D1" presStyleIdx="1" presStyleCnt="4"/>
      <dgm:spPr/>
    </dgm:pt>
    <dgm:pt modelId="{3984F17A-DE98-724B-B440-1A128A3C8AFE}" type="pres">
      <dgm:prSet presAssocID="{E872B7D3-FED4-4E4E-BBD8-4827E8C261E7}" presName="connectorText" presStyleLbl="sibTrans2D1" presStyleIdx="1" presStyleCnt="4"/>
      <dgm:spPr/>
    </dgm:pt>
    <dgm:pt modelId="{9145A226-2E9E-1945-8F77-C56930425D7C}" type="pres">
      <dgm:prSet presAssocID="{CA1B1847-C70B-D147-B58F-907151129AF7}" presName="node" presStyleLbl="node1" presStyleIdx="2" presStyleCnt="4" custRadScaleRad="115999" custRadScaleInc="-209435">
        <dgm:presLayoutVars>
          <dgm:bulletEnabled val="1"/>
        </dgm:presLayoutVars>
      </dgm:prSet>
      <dgm:spPr/>
    </dgm:pt>
    <dgm:pt modelId="{6CF025CD-9716-B041-82ED-033E340D6784}" type="pres">
      <dgm:prSet presAssocID="{6972BDD1-F25B-2B44-82AB-B9AC952CBF92}" presName="sibTrans" presStyleLbl="sibTrans2D1" presStyleIdx="2" presStyleCnt="4"/>
      <dgm:spPr/>
    </dgm:pt>
    <dgm:pt modelId="{24DC21A5-DBA1-9C4D-A9E0-9A556B18E561}" type="pres">
      <dgm:prSet presAssocID="{6972BDD1-F25B-2B44-82AB-B9AC952CBF92}" presName="connectorText" presStyleLbl="sibTrans2D1" presStyleIdx="2" presStyleCnt="4"/>
      <dgm:spPr/>
    </dgm:pt>
    <dgm:pt modelId="{995FC38A-8D7C-4F07-8408-1B83595C7E3E}" type="pres">
      <dgm:prSet presAssocID="{08D4D1C8-0333-4F69-A3BB-06334C049F9E}" presName="node" presStyleLbl="node1" presStyleIdx="3" presStyleCnt="4" custRadScaleRad="76496" custRadScaleInc="-228918">
        <dgm:presLayoutVars>
          <dgm:bulletEnabled val="1"/>
        </dgm:presLayoutVars>
      </dgm:prSet>
      <dgm:spPr/>
    </dgm:pt>
    <dgm:pt modelId="{5B07B62D-9BE5-4E39-9C06-09FEAA27A3B3}" type="pres">
      <dgm:prSet presAssocID="{C840B77C-737C-43D7-BE07-CF5E81224021}" presName="sibTrans" presStyleLbl="sibTrans2D1" presStyleIdx="3" presStyleCnt="4"/>
      <dgm:spPr/>
    </dgm:pt>
    <dgm:pt modelId="{DB722090-1237-4E1E-AF59-FD7E559987A2}" type="pres">
      <dgm:prSet presAssocID="{C840B77C-737C-43D7-BE07-CF5E81224021}" presName="connectorText" presStyleLbl="sibTrans2D1" presStyleIdx="3" presStyleCnt="4"/>
      <dgm:spPr/>
    </dgm:pt>
  </dgm:ptLst>
  <dgm:cxnLst>
    <dgm:cxn modelId="{0D7CD904-ACC6-4103-8526-817CF2637BB1}" type="presOf" srcId="{08D4D1C8-0333-4F69-A3BB-06334C049F9E}" destId="{995FC38A-8D7C-4F07-8408-1B83595C7E3E}" srcOrd="0" destOrd="0" presId="urn:microsoft.com/office/officeart/2005/8/layout/cycle2"/>
    <dgm:cxn modelId="{D0A25C1B-763C-424D-8AF7-DEA12EDFCD25}" type="presOf" srcId="{4CEB6B69-8571-4A4D-936E-3D5D0919F76F}" destId="{A03368CC-CC51-CF4C-859D-589099E4F6C7}" srcOrd="1" destOrd="0" presId="urn:microsoft.com/office/officeart/2005/8/layout/cycle2"/>
    <dgm:cxn modelId="{14051322-4D1C-6346-8B24-2D56F591D620}" type="presOf" srcId="{6972BDD1-F25B-2B44-82AB-B9AC952CBF92}" destId="{24DC21A5-DBA1-9C4D-A9E0-9A556B18E561}" srcOrd="1" destOrd="0" presId="urn:microsoft.com/office/officeart/2005/8/layout/cycle2"/>
    <dgm:cxn modelId="{98281C26-0067-3243-A20F-9F0B8161188F}" type="presOf" srcId="{4CEB6B69-8571-4A4D-936E-3D5D0919F76F}" destId="{BF582F8A-9AD1-7043-8740-C487246987A8}" srcOrd="0" destOrd="0" presId="urn:microsoft.com/office/officeart/2005/8/layout/cycle2"/>
    <dgm:cxn modelId="{13E9F426-635F-D240-9994-4D0A69821917}" type="presOf" srcId="{818A19EC-770C-9A4D-B482-FBC355680C32}" destId="{294EA001-F5D2-0740-BA6A-372FF181545C}" srcOrd="0" destOrd="0" presId="urn:microsoft.com/office/officeart/2005/8/layout/cycle2"/>
    <dgm:cxn modelId="{CB82C332-815D-44A9-A6BB-4CC83DCEFFC2}" type="presOf" srcId="{C840B77C-737C-43D7-BE07-CF5E81224021}" destId="{DB722090-1237-4E1E-AF59-FD7E559987A2}" srcOrd="1" destOrd="0" presId="urn:microsoft.com/office/officeart/2005/8/layout/cycle2"/>
    <dgm:cxn modelId="{8FC1493D-1A60-C64F-8C31-E185C756E8EB}" srcId="{4E4266E3-2784-9F4B-BD80-86B87266D7BA}" destId="{818A19EC-770C-9A4D-B482-FBC355680C32}" srcOrd="1" destOrd="0" parTransId="{328C9ED4-BD36-F641-9B1F-68A36BF1506A}" sibTransId="{E872B7D3-FED4-4E4E-BBD8-4827E8C261E7}"/>
    <dgm:cxn modelId="{9080A843-32EE-2B4A-9068-3E6CC023BFC5}" type="presOf" srcId="{3B18E006-FDA7-CA48-ACA7-703A4CA6C2F5}" destId="{8F5148AF-C9C0-E143-B522-6C3EDEBEB550}" srcOrd="0" destOrd="0" presId="urn:microsoft.com/office/officeart/2005/8/layout/cycle2"/>
    <dgm:cxn modelId="{FDB4684E-0E73-8847-83C9-0F9CC8674677}" type="presOf" srcId="{E872B7D3-FED4-4E4E-BBD8-4827E8C261E7}" destId="{3984F17A-DE98-724B-B440-1A128A3C8AFE}" srcOrd="1" destOrd="0" presId="urn:microsoft.com/office/officeart/2005/8/layout/cycle2"/>
    <dgm:cxn modelId="{1B294152-3802-0D4B-99B8-8FD5A1D6AFC3}" type="presOf" srcId="{6972BDD1-F25B-2B44-82AB-B9AC952CBF92}" destId="{6CF025CD-9716-B041-82ED-033E340D6784}" srcOrd="0" destOrd="0" presId="urn:microsoft.com/office/officeart/2005/8/layout/cycle2"/>
    <dgm:cxn modelId="{176B307A-0C21-49FD-A235-BE6B8075DAE1}" srcId="{4E4266E3-2784-9F4B-BD80-86B87266D7BA}" destId="{08D4D1C8-0333-4F69-A3BB-06334C049F9E}" srcOrd="3" destOrd="0" parTransId="{A996187E-519A-4956-A750-88FF1FD2E402}" sibTransId="{C840B77C-737C-43D7-BE07-CF5E81224021}"/>
    <dgm:cxn modelId="{F5D02488-B277-534E-8E37-D2378A3C6DF4}" type="presOf" srcId="{CA1B1847-C70B-D147-B58F-907151129AF7}" destId="{9145A226-2E9E-1945-8F77-C56930425D7C}" srcOrd="0" destOrd="0" presId="urn:microsoft.com/office/officeart/2005/8/layout/cycle2"/>
    <dgm:cxn modelId="{0B9C1293-FB8E-7C4E-AFD5-687948A7F16B}" type="presOf" srcId="{E872B7D3-FED4-4E4E-BBD8-4827E8C261E7}" destId="{A45D0351-37C9-B849-AC7C-FA868D06B51F}" srcOrd="0" destOrd="0" presId="urn:microsoft.com/office/officeart/2005/8/layout/cycle2"/>
    <dgm:cxn modelId="{2ADFDE9F-6D43-8F47-92A5-362D3F4F2650}" type="presOf" srcId="{4E4266E3-2784-9F4B-BD80-86B87266D7BA}" destId="{C8EE4920-E0DD-7B46-AC9A-3871B44E0E28}" srcOrd="0" destOrd="0" presId="urn:microsoft.com/office/officeart/2005/8/layout/cycle2"/>
    <dgm:cxn modelId="{1D7F54C0-476E-46B1-9360-4C99F8A8A974}" type="presOf" srcId="{C840B77C-737C-43D7-BE07-CF5E81224021}" destId="{5B07B62D-9BE5-4E39-9C06-09FEAA27A3B3}" srcOrd="0" destOrd="0" presId="urn:microsoft.com/office/officeart/2005/8/layout/cycle2"/>
    <dgm:cxn modelId="{3CEF74D2-6390-AB43-B317-5CC66A999D03}" srcId="{4E4266E3-2784-9F4B-BD80-86B87266D7BA}" destId="{3B18E006-FDA7-CA48-ACA7-703A4CA6C2F5}" srcOrd="0" destOrd="0" parTransId="{9A7B58E0-CD85-324D-9D48-87F7B445C61D}" sibTransId="{4CEB6B69-8571-4A4D-936E-3D5D0919F76F}"/>
    <dgm:cxn modelId="{F88E89D4-CCAF-0B48-9764-47E782DECEA2}" srcId="{4E4266E3-2784-9F4B-BD80-86B87266D7BA}" destId="{CA1B1847-C70B-D147-B58F-907151129AF7}" srcOrd="2" destOrd="0" parTransId="{6698609B-CBC8-D24C-A67B-E5E312F8AFA8}" sibTransId="{6972BDD1-F25B-2B44-82AB-B9AC952CBF92}"/>
    <dgm:cxn modelId="{A9211A32-284D-DE44-A3BD-D358496A6038}" type="presParOf" srcId="{C8EE4920-E0DD-7B46-AC9A-3871B44E0E28}" destId="{8F5148AF-C9C0-E143-B522-6C3EDEBEB550}" srcOrd="0" destOrd="0" presId="urn:microsoft.com/office/officeart/2005/8/layout/cycle2"/>
    <dgm:cxn modelId="{10AC9B48-13FD-274A-9516-3A2747A1EB50}" type="presParOf" srcId="{C8EE4920-E0DD-7B46-AC9A-3871B44E0E28}" destId="{BF582F8A-9AD1-7043-8740-C487246987A8}" srcOrd="1" destOrd="0" presId="urn:microsoft.com/office/officeart/2005/8/layout/cycle2"/>
    <dgm:cxn modelId="{9FFD476E-4946-DA47-A27C-9AA7A3DE09EE}" type="presParOf" srcId="{BF582F8A-9AD1-7043-8740-C487246987A8}" destId="{A03368CC-CC51-CF4C-859D-589099E4F6C7}" srcOrd="0" destOrd="0" presId="urn:microsoft.com/office/officeart/2005/8/layout/cycle2"/>
    <dgm:cxn modelId="{73C07748-037D-8A4E-940C-F68936D2D87E}" type="presParOf" srcId="{C8EE4920-E0DD-7B46-AC9A-3871B44E0E28}" destId="{294EA001-F5D2-0740-BA6A-372FF181545C}" srcOrd="2" destOrd="0" presId="urn:microsoft.com/office/officeart/2005/8/layout/cycle2"/>
    <dgm:cxn modelId="{143F365C-8564-D847-83EC-C7F87BFECA40}" type="presParOf" srcId="{C8EE4920-E0DD-7B46-AC9A-3871B44E0E28}" destId="{A45D0351-37C9-B849-AC7C-FA868D06B51F}" srcOrd="3" destOrd="0" presId="urn:microsoft.com/office/officeart/2005/8/layout/cycle2"/>
    <dgm:cxn modelId="{4DD2B6CE-423D-6C4C-9B64-5104F5FB5543}" type="presParOf" srcId="{A45D0351-37C9-B849-AC7C-FA868D06B51F}" destId="{3984F17A-DE98-724B-B440-1A128A3C8AFE}" srcOrd="0" destOrd="0" presId="urn:microsoft.com/office/officeart/2005/8/layout/cycle2"/>
    <dgm:cxn modelId="{992B236F-31C9-8E40-90C4-16E46105F391}" type="presParOf" srcId="{C8EE4920-E0DD-7B46-AC9A-3871B44E0E28}" destId="{9145A226-2E9E-1945-8F77-C56930425D7C}" srcOrd="4" destOrd="0" presId="urn:microsoft.com/office/officeart/2005/8/layout/cycle2"/>
    <dgm:cxn modelId="{FC19A05A-40A0-4F49-BAB6-438D6BB80D57}" type="presParOf" srcId="{C8EE4920-E0DD-7B46-AC9A-3871B44E0E28}" destId="{6CF025CD-9716-B041-82ED-033E340D6784}" srcOrd="5" destOrd="0" presId="urn:microsoft.com/office/officeart/2005/8/layout/cycle2"/>
    <dgm:cxn modelId="{8531E007-6A04-3A4A-8C93-051E3783C1D2}" type="presParOf" srcId="{6CF025CD-9716-B041-82ED-033E340D6784}" destId="{24DC21A5-DBA1-9C4D-A9E0-9A556B18E561}" srcOrd="0" destOrd="0" presId="urn:microsoft.com/office/officeart/2005/8/layout/cycle2"/>
    <dgm:cxn modelId="{F677BE17-C16A-48E1-B892-20F4E1CA4D4B}" type="presParOf" srcId="{C8EE4920-E0DD-7B46-AC9A-3871B44E0E28}" destId="{995FC38A-8D7C-4F07-8408-1B83595C7E3E}" srcOrd="6" destOrd="0" presId="urn:microsoft.com/office/officeart/2005/8/layout/cycle2"/>
    <dgm:cxn modelId="{036EE117-B1C5-4FCA-8CDA-19AEEDB5CE8D}" type="presParOf" srcId="{C8EE4920-E0DD-7B46-AC9A-3871B44E0E28}" destId="{5B07B62D-9BE5-4E39-9C06-09FEAA27A3B3}" srcOrd="7" destOrd="0" presId="urn:microsoft.com/office/officeart/2005/8/layout/cycle2"/>
    <dgm:cxn modelId="{9F4E2022-5764-4A32-A28B-B16BDB3AFBE0}" type="presParOf" srcId="{5B07B62D-9BE5-4E39-9C06-09FEAA27A3B3}" destId="{DB722090-1237-4E1E-AF59-FD7E559987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94494-4000-4951-A998-9B5E246397F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C57E0BF-107D-4F65-B8BD-1036E27B1DD3}">
      <dgm:prSet phldrT="[Texto]"/>
      <dgm:spPr/>
      <dgm:t>
        <a:bodyPr/>
        <a:lstStyle/>
        <a:p>
          <a:r>
            <a:rPr lang="es-ES" b="1" dirty="0"/>
            <a:t>Gestión de casos</a:t>
          </a:r>
          <a:endParaRPr lang="es-CL" b="1" dirty="0"/>
        </a:p>
      </dgm:t>
    </dgm:pt>
    <dgm:pt modelId="{1B78100C-6ED5-4B18-A4D6-024DEDE5A5DF}" type="parTrans" cxnId="{AE8AD300-0015-4AB3-9237-6BF29E54E8D5}">
      <dgm:prSet/>
      <dgm:spPr/>
      <dgm:t>
        <a:bodyPr/>
        <a:lstStyle/>
        <a:p>
          <a:endParaRPr lang="es-CL"/>
        </a:p>
      </dgm:t>
    </dgm:pt>
    <dgm:pt modelId="{46D436BB-84B6-4EF8-ABC6-D0EC8E0E9A44}" type="sibTrans" cxnId="{AE8AD300-0015-4AB3-9237-6BF29E54E8D5}">
      <dgm:prSet/>
      <dgm:spPr/>
      <dgm:t>
        <a:bodyPr/>
        <a:lstStyle/>
        <a:p>
          <a:endParaRPr lang="es-CL"/>
        </a:p>
      </dgm:t>
    </dgm:pt>
    <dgm:pt modelId="{898662E4-2B9A-460A-850D-3F6A72C52054}">
      <dgm:prSet phldrT="[Texto]"/>
      <dgm:spPr/>
      <dgm:t>
        <a:bodyPr/>
        <a:lstStyle/>
        <a:p>
          <a:r>
            <a:rPr lang="es-ES" dirty="0"/>
            <a:t>Principios éticos de la intervención</a:t>
          </a:r>
          <a:endParaRPr lang="es-CL" dirty="0"/>
        </a:p>
      </dgm:t>
    </dgm:pt>
    <dgm:pt modelId="{B8AE2C54-ECA4-4832-BA96-D7738863179F}" type="parTrans" cxnId="{A987F6E2-9CF8-4EAC-B338-281971128780}">
      <dgm:prSet/>
      <dgm:spPr/>
      <dgm:t>
        <a:bodyPr/>
        <a:lstStyle/>
        <a:p>
          <a:endParaRPr lang="es-CL"/>
        </a:p>
      </dgm:t>
    </dgm:pt>
    <dgm:pt modelId="{9C8F9AA0-42A2-4244-BB89-3CFB4BBD6567}" type="sibTrans" cxnId="{A987F6E2-9CF8-4EAC-B338-281971128780}">
      <dgm:prSet/>
      <dgm:spPr/>
      <dgm:t>
        <a:bodyPr/>
        <a:lstStyle/>
        <a:p>
          <a:endParaRPr lang="es-CL"/>
        </a:p>
      </dgm:t>
    </dgm:pt>
    <dgm:pt modelId="{DDC764FE-4DCE-4732-8C2C-24D2A60991B8}">
      <dgm:prSet phldrT="[Texto]"/>
      <dgm:spPr/>
      <dgm:t>
        <a:bodyPr/>
        <a:lstStyle/>
        <a:p>
          <a:r>
            <a:rPr lang="es-ES" dirty="0"/>
            <a:t>Prácticas transversales de apoyo al desistimiento delictivo en jóvenes</a:t>
          </a:r>
          <a:endParaRPr lang="es-CL" dirty="0"/>
        </a:p>
      </dgm:t>
    </dgm:pt>
    <dgm:pt modelId="{A3551CA5-1F47-4DFC-BCE8-583BD9B9816A}" type="parTrans" cxnId="{66C17673-B5E6-4055-BE62-1686732A2A14}">
      <dgm:prSet/>
      <dgm:spPr/>
      <dgm:t>
        <a:bodyPr/>
        <a:lstStyle/>
        <a:p>
          <a:endParaRPr lang="es-CL"/>
        </a:p>
      </dgm:t>
    </dgm:pt>
    <dgm:pt modelId="{278D946B-FFBD-49B4-8468-AA9E1323D5F3}" type="sibTrans" cxnId="{66C17673-B5E6-4055-BE62-1686732A2A14}">
      <dgm:prSet/>
      <dgm:spPr/>
      <dgm:t>
        <a:bodyPr/>
        <a:lstStyle/>
        <a:p>
          <a:endParaRPr lang="es-CL"/>
        </a:p>
      </dgm:t>
    </dgm:pt>
    <dgm:pt modelId="{3830498D-4D98-4087-B4A2-5EBBA9DECF5C}">
      <dgm:prSet phldrT="[Texto]"/>
      <dgm:spPr/>
      <dgm:t>
        <a:bodyPr/>
        <a:lstStyle/>
        <a:p>
          <a:r>
            <a:rPr lang="es-ES" dirty="0"/>
            <a:t>Intervención en ejecución de la sanción</a:t>
          </a:r>
          <a:endParaRPr lang="es-CL" dirty="0"/>
        </a:p>
      </dgm:t>
    </dgm:pt>
    <dgm:pt modelId="{B2AC729A-BCD0-495B-BEB7-DD0F6837CE5A}" type="parTrans" cxnId="{18092A54-7037-4A22-82ED-6F5D2AA3550A}">
      <dgm:prSet/>
      <dgm:spPr/>
      <dgm:t>
        <a:bodyPr/>
        <a:lstStyle/>
        <a:p>
          <a:endParaRPr lang="es-CL"/>
        </a:p>
      </dgm:t>
    </dgm:pt>
    <dgm:pt modelId="{915838A7-874E-4002-921E-9FEEDF005BB7}" type="sibTrans" cxnId="{18092A54-7037-4A22-82ED-6F5D2AA3550A}">
      <dgm:prSet/>
      <dgm:spPr/>
      <dgm:t>
        <a:bodyPr/>
        <a:lstStyle/>
        <a:p>
          <a:endParaRPr lang="es-CL"/>
        </a:p>
      </dgm:t>
    </dgm:pt>
    <dgm:pt modelId="{9FDF4955-4434-4B9B-A83B-EAAB616E3473}">
      <dgm:prSet phldrT="[Texto]"/>
      <dgm:spPr/>
      <dgm:t>
        <a:bodyPr/>
        <a:lstStyle/>
        <a:p>
          <a:r>
            <a:rPr lang="es-ES" dirty="0"/>
            <a:t>Mitigación del impacto de la prisionización en régimen cerrado</a:t>
          </a:r>
          <a:endParaRPr lang="es-CL" dirty="0"/>
        </a:p>
      </dgm:t>
    </dgm:pt>
    <dgm:pt modelId="{BF448A0F-9B47-4E04-9E07-364FCF2864D9}" type="parTrans" cxnId="{6E70AFAC-2EA6-49B3-A402-03D19FBA595B}">
      <dgm:prSet/>
      <dgm:spPr/>
      <dgm:t>
        <a:bodyPr/>
        <a:lstStyle/>
        <a:p>
          <a:endParaRPr lang="es-CL"/>
        </a:p>
      </dgm:t>
    </dgm:pt>
    <dgm:pt modelId="{BAC02A16-EB47-488A-BF3B-6AA200BA8932}" type="sibTrans" cxnId="{6E70AFAC-2EA6-49B3-A402-03D19FBA595B}">
      <dgm:prSet/>
      <dgm:spPr/>
      <dgm:t>
        <a:bodyPr/>
        <a:lstStyle/>
        <a:p>
          <a:endParaRPr lang="es-CL"/>
        </a:p>
      </dgm:t>
    </dgm:pt>
    <dgm:pt modelId="{9E587099-F961-4F1D-8B74-806052215C5A}" type="pres">
      <dgm:prSet presAssocID="{D2094494-4000-4951-A998-9B5E246397F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5E5B4A-8B9E-4DFE-9116-67437084BF3E}" type="pres">
      <dgm:prSet presAssocID="{D2094494-4000-4951-A998-9B5E246397F6}" presName="matrix" presStyleCnt="0"/>
      <dgm:spPr/>
    </dgm:pt>
    <dgm:pt modelId="{CFDAFAB3-BD17-44BE-BA43-3D606F834AC6}" type="pres">
      <dgm:prSet presAssocID="{D2094494-4000-4951-A998-9B5E246397F6}" presName="tile1" presStyleLbl="node1" presStyleIdx="0" presStyleCnt="4"/>
      <dgm:spPr/>
    </dgm:pt>
    <dgm:pt modelId="{CF305DB1-0DC3-48FF-9F37-EF9DD8CAE4D9}" type="pres">
      <dgm:prSet presAssocID="{D2094494-4000-4951-A998-9B5E246397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735C5B-EA09-47A2-B789-0F20A85478E0}" type="pres">
      <dgm:prSet presAssocID="{D2094494-4000-4951-A998-9B5E246397F6}" presName="tile2" presStyleLbl="node1" presStyleIdx="1" presStyleCnt="4"/>
      <dgm:spPr/>
    </dgm:pt>
    <dgm:pt modelId="{B764CF68-674E-4A8F-B121-BD1D1234DADF}" type="pres">
      <dgm:prSet presAssocID="{D2094494-4000-4951-A998-9B5E246397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A960D18-61AF-4AF5-8EA7-F1A430EC5C57}" type="pres">
      <dgm:prSet presAssocID="{D2094494-4000-4951-A998-9B5E246397F6}" presName="tile3" presStyleLbl="node1" presStyleIdx="2" presStyleCnt="4"/>
      <dgm:spPr/>
    </dgm:pt>
    <dgm:pt modelId="{D159B00B-97E0-468B-9E94-0A90A09FC791}" type="pres">
      <dgm:prSet presAssocID="{D2094494-4000-4951-A998-9B5E246397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0354C2-0281-406D-AA17-417DC1F7ECA2}" type="pres">
      <dgm:prSet presAssocID="{D2094494-4000-4951-A998-9B5E246397F6}" presName="tile4" presStyleLbl="node1" presStyleIdx="3" presStyleCnt="4"/>
      <dgm:spPr/>
    </dgm:pt>
    <dgm:pt modelId="{A1B7DB4F-BDC2-4199-8203-8ABBAFBF8C72}" type="pres">
      <dgm:prSet presAssocID="{D2094494-4000-4951-A998-9B5E246397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5D47F75-211D-469E-A132-A015CC64DF5B}" type="pres">
      <dgm:prSet presAssocID="{D2094494-4000-4951-A998-9B5E246397F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E8AD300-0015-4AB3-9237-6BF29E54E8D5}" srcId="{D2094494-4000-4951-A998-9B5E246397F6}" destId="{4C57E0BF-107D-4F65-B8BD-1036E27B1DD3}" srcOrd="0" destOrd="0" parTransId="{1B78100C-6ED5-4B18-A4D6-024DEDE5A5DF}" sibTransId="{46D436BB-84B6-4EF8-ABC6-D0EC8E0E9A44}"/>
    <dgm:cxn modelId="{87176A06-42FC-421D-991C-56EB0EAD9D2D}" type="presOf" srcId="{9FDF4955-4434-4B9B-A83B-EAAB616E3473}" destId="{A1B7DB4F-BDC2-4199-8203-8ABBAFBF8C72}" srcOrd="1" destOrd="0" presId="urn:microsoft.com/office/officeart/2005/8/layout/matrix1"/>
    <dgm:cxn modelId="{184E7437-6BDC-45CE-A418-C481F88135A0}" type="presOf" srcId="{D2094494-4000-4951-A998-9B5E246397F6}" destId="{9E587099-F961-4F1D-8B74-806052215C5A}" srcOrd="0" destOrd="0" presId="urn:microsoft.com/office/officeart/2005/8/layout/matrix1"/>
    <dgm:cxn modelId="{66C17673-B5E6-4055-BE62-1686732A2A14}" srcId="{4C57E0BF-107D-4F65-B8BD-1036E27B1DD3}" destId="{DDC764FE-4DCE-4732-8C2C-24D2A60991B8}" srcOrd="1" destOrd="0" parTransId="{A3551CA5-1F47-4DFC-BCE8-583BD9B9816A}" sibTransId="{278D946B-FFBD-49B4-8468-AA9E1323D5F3}"/>
    <dgm:cxn modelId="{18092A54-7037-4A22-82ED-6F5D2AA3550A}" srcId="{4C57E0BF-107D-4F65-B8BD-1036E27B1DD3}" destId="{3830498D-4D98-4087-B4A2-5EBBA9DECF5C}" srcOrd="2" destOrd="0" parTransId="{B2AC729A-BCD0-495B-BEB7-DD0F6837CE5A}" sibTransId="{915838A7-874E-4002-921E-9FEEDF005BB7}"/>
    <dgm:cxn modelId="{CA750876-C4A8-4923-ACC5-2F9F36E7640E}" type="presOf" srcId="{9FDF4955-4434-4B9B-A83B-EAAB616E3473}" destId="{010354C2-0281-406D-AA17-417DC1F7ECA2}" srcOrd="0" destOrd="0" presId="urn:microsoft.com/office/officeart/2005/8/layout/matrix1"/>
    <dgm:cxn modelId="{6FC5C076-1740-4C05-8C8E-1A27C1C9DF40}" type="presOf" srcId="{3830498D-4D98-4087-B4A2-5EBBA9DECF5C}" destId="{D159B00B-97E0-468B-9E94-0A90A09FC791}" srcOrd="1" destOrd="0" presId="urn:microsoft.com/office/officeart/2005/8/layout/matrix1"/>
    <dgm:cxn modelId="{C8AD177C-3A16-40CA-BA98-BB21E26FAF68}" type="presOf" srcId="{3830498D-4D98-4087-B4A2-5EBBA9DECF5C}" destId="{8A960D18-61AF-4AF5-8EA7-F1A430EC5C57}" srcOrd="0" destOrd="0" presId="urn:microsoft.com/office/officeart/2005/8/layout/matrix1"/>
    <dgm:cxn modelId="{B74D3A82-CFDF-489C-935A-6DD1B8B31E72}" type="presOf" srcId="{898662E4-2B9A-460A-850D-3F6A72C52054}" destId="{CFDAFAB3-BD17-44BE-BA43-3D606F834AC6}" srcOrd="0" destOrd="0" presId="urn:microsoft.com/office/officeart/2005/8/layout/matrix1"/>
    <dgm:cxn modelId="{3FDC259E-6EDD-4CF0-96E9-15D7462332E7}" type="presOf" srcId="{898662E4-2B9A-460A-850D-3F6A72C52054}" destId="{CF305DB1-0DC3-48FF-9F37-EF9DD8CAE4D9}" srcOrd="1" destOrd="0" presId="urn:microsoft.com/office/officeart/2005/8/layout/matrix1"/>
    <dgm:cxn modelId="{6E70AFAC-2EA6-49B3-A402-03D19FBA595B}" srcId="{4C57E0BF-107D-4F65-B8BD-1036E27B1DD3}" destId="{9FDF4955-4434-4B9B-A83B-EAAB616E3473}" srcOrd="3" destOrd="0" parTransId="{BF448A0F-9B47-4E04-9E07-364FCF2864D9}" sibTransId="{BAC02A16-EB47-488A-BF3B-6AA200BA8932}"/>
    <dgm:cxn modelId="{3457B4C7-F246-4895-B791-C004D683EE92}" type="presOf" srcId="{DDC764FE-4DCE-4732-8C2C-24D2A60991B8}" destId="{B764CF68-674E-4A8F-B121-BD1D1234DADF}" srcOrd="1" destOrd="0" presId="urn:microsoft.com/office/officeart/2005/8/layout/matrix1"/>
    <dgm:cxn modelId="{95166ADF-35FB-4BDB-A9FD-EEDD9E4F859E}" type="presOf" srcId="{4C57E0BF-107D-4F65-B8BD-1036E27B1DD3}" destId="{65D47F75-211D-469E-A132-A015CC64DF5B}" srcOrd="0" destOrd="0" presId="urn:microsoft.com/office/officeart/2005/8/layout/matrix1"/>
    <dgm:cxn modelId="{A987F6E2-9CF8-4EAC-B338-281971128780}" srcId="{4C57E0BF-107D-4F65-B8BD-1036E27B1DD3}" destId="{898662E4-2B9A-460A-850D-3F6A72C52054}" srcOrd="0" destOrd="0" parTransId="{B8AE2C54-ECA4-4832-BA96-D7738863179F}" sibTransId="{9C8F9AA0-42A2-4244-BB89-3CFB4BBD6567}"/>
    <dgm:cxn modelId="{814186F5-61F6-41D9-8A9E-95A88645A31C}" type="presOf" srcId="{DDC764FE-4DCE-4732-8C2C-24D2A60991B8}" destId="{7C735C5B-EA09-47A2-B789-0F20A85478E0}" srcOrd="0" destOrd="0" presId="urn:microsoft.com/office/officeart/2005/8/layout/matrix1"/>
    <dgm:cxn modelId="{580CE60F-BE5F-4FB5-9A5C-5E251D5E6C02}" type="presParOf" srcId="{9E587099-F961-4F1D-8B74-806052215C5A}" destId="{CC5E5B4A-8B9E-4DFE-9116-67437084BF3E}" srcOrd="0" destOrd="0" presId="urn:microsoft.com/office/officeart/2005/8/layout/matrix1"/>
    <dgm:cxn modelId="{47EECCBE-EB61-45B2-9D1C-D0423A38E361}" type="presParOf" srcId="{CC5E5B4A-8B9E-4DFE-9116-67437084BF3E}" destId="{CFDAFAB3-BD17-44BE-BA43-3D606F834AC6}" srcOrd="0" destOrd="0" presId="urn:microsoft.com/office/officeart/2005/8/layout/matrix1"/>
    <dgm:cxn modelId="{1A98110A-52C4-4BF8-B86A-329FECC8F56C}" type="presParOf" srcId="{CC5E5B4A-8B9E-4DFE-9116-67437084BF3E}" destId="{CF305DB1-0DC3-48FF-9F37-EF9DD8CAE4D9}" srcOrd="1" destOrd="0" presId="urn:microsoft.com/office/officeart/2005/8/layout/matrix1"/>
    <dgm:cxn modelId="{9F10005D-C050-41F3-8842-F3C7A99EF796}" type="presParOf" srcId="{CC5E5B4A-8B9E-4DFE-9116-67437084BF3E}" destId="{7C735C5B-EA09-47A2-B789-0F20A85478E0}" srcOrd="2" destOrd="0" presId="urn:microsoft.com/office/officeart/2005/8/layout/matrix1"/>
    <dgm:cxn modelId="{AAD33CD0-F6F9-4A74-B954-E510F711F4DE}" type="presParOf" srcId="{CC5E5B4A-8B9E-4DFE-9116-67437084BF3E}" destId="{B764CF68-674E-4A8F-B121-BD1D1234DADF}" srcOrd="3" destOrd="0" presId="urn:microsoft.com/office/officeart/2005/8/layout/matrix1"/>
    <dgm:cxn modelId="{2A3FB213-6D00-499C-8B2C-826BAD83AB95}" type="presParOf" srcId="{CC5E5B4A-8B9E-4DFE-9116-67437084BF3E}" destId="{8A960D18-61AF-4AF5-8EA7-F1A430EC5C57}" srcOrd="4" destOrd="0" presId="urn:microsoft.com/office/officeart/2005/8/layout/matrix1"/>
    <dgm:cxn modelId="{D82E6F6F-4232-4A6F-B453-3EDC74A5D515}" type="presParOf" srcId="{CC5E5B4A-8B9E-4DFE-9116-67437084BF3E}" destId="{D159B00B-97E0-468B-9E94-0A90A09FC791}" srcOrd="5" destOrd="0" presId="urn:microsoft.com/office/officeart/2005/8/layout/matrix1"/>
    <dgm:cxn modelId="{43CBEA0B-6231-453C-8D21-64C52A1C3C34}" type="presParOf" srcId="{CC5E5B4A-8B9E-4DFE-9116-67437084BF3E}" destId="{010354C2-0281-406D-AA17-417DC1F7ECA2}" srcOrd="6" destOrd="0" presId="urn:microsoft.com/office/officeart/2005/8/layout/matrix1"/>
    <dgm:cxn modelId="{484513B9-27CB-459E-8392-29BB9D04100F}" type="presParOf" srcId="{CC5E5B4A-8B9E-4DFE-9116-67437084BF3E}" destId="{A1B7DB4F-BDC2-4199-8203-8ABBAFBF8C72}" srcOrd="7" destOrd="0" presId="urn:microsoft.com/office/officeart/2005/8/layout/matrix1"/>
    <dgm:cxn modelId="{45C98AA5-3A62-4C59-A1DE-B0FE5D6839E9}" type="presParOf" srcId="{9E587099-F961-4F1D-8B74-806052215C5A}" destId="{65D47F75-211D-469E-A132-A015CC64DF5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7DFFDF-D0A0-47A7-84E9-F3AD61CA68DB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30AC5BC1-AA0B-4693-B8BF-289C803818C4}">
      <dgm:prSet phldrT="[Texto]"/>
      <dgm:spPr/>
      <dgm:t>
        <a:bodyPr/>
        <a:lstStyle/>
        <a:p>
          <a:r>
            <a:rPr lang="es-ES" dirty="0"/>
            <a:t>Confidencialidad y no divulgación</a:t>
          </a:r>
          <a:endParaRPr lang="es-CL" dirty="0"/>
        </a:p>
      </dgm:t>
    </dgm:pt>
    <dgm:pt modelId="{14D40C83-2DBC-4043-A248-35DBB7595D98}" type="parTrans" cxnId="{B6D2F0F6-BBDC-42B3-B54C-71EA3C69C028}">
      <dgm:prSet/>
      <dgm:spPr/>
      <dgm:t>
        <a:bodyPr/>
        <a:lstStyle/>
        <a:p>
          <a:endParaRPr lang="es-CL"/>
        </a:p>
      </dgm:t>
    </dgm:pt>
    <dgm:pt modelId="{9373F04C-2A56-445F-9C2C-105D9F24A9A1}" type="sibTrans" cxnId="{B6D2F0F6-BBDC-42B3-B54C-71EA3C69C028}">
      <dgm:prSet/>
      <dgm:spPr/>
      <dgm:t>
        <a:bodyPr/>
        <a:lstStyle/>
        <a:p>
          <a:endParaRPr lang="es-CL"/>
        </a:p>
      </dgm:t>
    </dgm:pt>
    <dgm:pt modelId="{A4E55E77-2BDA-4897-AB4B-3E5EB7C24C77}">
      <dgm:prSet phldrT="[Texto]"/>
      <dgm:spPr/>
      <dgm:t>
        <a:bodyPr/>
        <a:lstStyle/>
        <a:p>
          <a:r>
            <a:rPr lang="es-ES" dirty="0"/>
            <a:t>Consentimiento informado</a:t>
          </a:r>
          <a:endParaRPr lang="es-CL" dirty="0"/>
        </a:p>
      </dgm:t>
    </dgm:pt>
    <dgm:pt modelId="{19B75CEE-A497-4BBC-8241-95F7E1BE39EE}" type="parTrans" cxnId="{782B61E5-43C4-478F-AE8D-28A22937700B}">
      <dgm:prSet/>
      <dgm:spPr/>
      <dgm:t>
        <a:bodyPr/>
        <a:lstStyle/>
        <a:p>
          <a:endParaRPr lang="es-CL"/>
        </a:p>
      </dgm:t>
    </dgm:pt>
    <dgm:pt modelId="{0E860D05-90FB-4A2F-85F5-81DD45710713}" type="sibTrans" cxnId="{782B61E5-43C4-478F-AE8D-28A22937700B}">
      <dgm:prSet/>
      <dgm:spPr/>
      <dgm:t>
        <a:bodyPr/>
        <a:lstStyle/>
        <a:p>
          <a:endParaRPr lang="es-CL"/>
        </a:p>
      </dgm:t>
    </dgm:pt>
    <dgm:pt modelId="{9CDF9FD2-2E42-49DE-A49F-38D7E1C815E2}">
      <dgm:prSet phldrT="[Texto]"/>
      <dgm:spPr/>
      <dgm:t>
        <a:bodyPr/>
        <a:lstStyle/>
        <a:p>
          <a:r>
            <a:rPr lang="es-ES" dirty="0"/>
            <a:t>Otras responsabilidades éticas</a:t>
          </a:r>
          <a:endParaRPr lang="es-CL" dirty="0"/>
        </a:p>
      </dgm:t>
    </dgm:pt>
    <dgm:pt modelId="{D13A8895-B283-4BDA-8DE0-13657CC25884}" type="parTrans" cxnId="{BBA71D6A-611E-4AF3-AA28-999A121B88C9}">
      <dgm:prSet/>
      <dgm:spPr/>
      <dgm:t>
        <a:bodyPr/>
        <a:lstStyle/>
        <a:p>
          <a:endParaRPr lang="es-CL"/>
        </a:p>
      </dgm:t>
    </dgm:pt>
    <dgm:pt modelId="{B640979B-512F-492C-89C0-8372736133F1}" type="sibTrans" cxnId="{BBA71D6A-611E-4AF3-AA28-999A121B88C9}">
      <dgm:prSet/>
      <dgm:spPr/>
      <dgm:t>
        <a:bodyPr/>
        <a:lstStyle/>
        <a:p>
          <a:endParaRPr lang="es-CL"/>
        </a:p>
      </dgm:t>
    </dgm:pt>
    <dgm:pt modelId="{BB4D2911-D8F6-4ECA-A8EA-F52AC1373503}" type="pres">
      <dgm:prSet presAssocID="{EE7DFFDF-D0A0-47A7-84E9-F3AD61CA68DB}" presName="diagram" presStyleCnt="0">
        <dgm:presLayoutVars>
          <dgm:dir/>
          <dgm:resizeHandles val="exact"/>
        </dgm:presLayoutVars>
      </dgm:prSet>
      <dgm:spPr/>
    </dgm:pt>
    <dgm:pt modelId="{E2A898F2-E99E-45F9-B1DB-6520EC5C42B7}" type="pres">
      <dgm:prSet presAssocID="{30AC5BC1-AA0B-4693-B8BF-289C803818C4}" presName="node" presStyleLbl="node1" presStyleIdx="0" presStyleCnt="3">
        <dgm:presLayoutVars>
          <dgm:bulletEnabled val="1"/>
        </dgm:presLayoutVars>
      </dgm:prSet>
      <dgm:spPr/>
    </dgm:pt>
    <dgm:pt modelId="{CA964263-F9F6-4040-85C4-0D3D0377171C}" type="pres">
      <dgm:prSet presAssocID="{9373F04C-2A56-445F-9C2C-105D9F24A9A1}" presName="sibTrans" presStyleCnt="0"/>
      <dgm:spPr/>
    </dgm:pt>
    <dgm:pt modelId="{846539ED-9B3C-4D2C-8E87-7DCDF1FE7F7E}" type="pres">
      <dgm:prSet presAssocID="{A4E55E77-2BDA-4897-AB4B-3E5EB7C24C77}" presName="node" presStyleLbl="node1" presStyleIdx="1" presStyleCnt="3">
        <dgm:presLayoutVars>
          <dgm:bulletEnabled val="1"/>
        </dgm:presLayoutVars>
      </dgm:prSet>
      <dgm:spPr/>
    </dgm:pt>
    <dgm:pt modelId="{0A65CDDC-2840-4F72-BF2D-E9E87ADA57D4}" type="pres">
      <dgm:prSet presAssocID="{0E860D05-90FB-4A2F-85F5-81DD45710713}" presName="sibTrans" presStyleCnt="0"/>
      <dgm:spPr/>
    </dgm:pt>
    <dgm:pt modelId="{FBBDB440-B58F-405D-AE7C-7604C718283F}" type="pres">
      <dgm:prSet presAssocID="{9CDF9FD2-2E42-49DE-A49F-38D7E1C815E2}" presName="node" presStyleLbl="node1" presStyleIdx="2" presStyleCnt="3">
        <dgm:presLayoutVars>
          <dgm:bulletEnabled val="1"/>
        </dgm:presLayoutVars>
      </dgm:prSet>
      <dgm:spPr/>
    </dgm:pt>
  </dgm:ptLst>
  <dgm:cxnLst>
    <dgm:cxn modelId="{7C16FD07-91C9-4F74-9EB5-0C43249239E1}" type="presOf" srcId="{EE7DFFDF-D0A0-47A7-84E9-F3AD61CA68DB}" destId="{BB4D2911-D8F6-4ECA-A8EA-F52AC1373503}" srcOrd="0" destOrd="0" presId="urn:microsoft.com/office/officeart/2005/8/layout/default"/>
    <dgm:cxn modelId="{5202C20B-3569-4834-9D3F-554E273AF762}" type="presOf" srcId="{9CDF9FD2-2E42-49DE-A49F-38D7E1C815E2}" destId="{FBBDB440-B58F-405D-AE7C-7604C718283F}" srcOrd="0" destOrd="0" presId="urn:microsoft.com/office/officeart/2005/8/layout/default"/>
    <dgm:cxn modelId="{BBA71D6A-611E-4AF3-AA28-999A121B88C9}" srcId="{EE7DFFDF-D0A0-47A7-84E9-F3AD61CA68DB}" destId="{9CDF9FD2-2E42-49DE-A49F-38D7E1C815E2}" srcOrd="2" destOrd="0" parTransId="{D13A8895-B283-4BDA-8DE0-13657CC25884}" sibTransId="{B640979B-512F-492C-89C0-8372736133F1}"/>
    <dgm:cxn modelId="{E7179BB7-AD35-455D-8175-61D476ADE2FA}" type="presOf" srcId="{30AC5BC1-AA0B-4693-B8BF-289C803818C4}" destId="{E2A898F2-E99E-45F9-B1DB-6520EC5C42B7}" srcOrd="0" destOrd="0" presId="urn:microsoft.com/office/officeart/2005/8/layout/default"/>
    <dgm:cxn modelId="{F6ACB8BD-59EE-496B-B8E7-6FCCEF1BF22C}" type="presOf" srcId="{A4E55E77-2BDA-4897-AB4B-3E5EB7C24C77}" destId="{846539ED-9B3C-4D2C-8E87-7DCDF1FE7F7E}" srcOrd="0" destOrd="0" presId="urn:microsoft.com/office/officeart/2005/8/layout/default"/>
    <dgm:cxn modelId="{782B61E5-43C4-478F-AE8D-28A22937700B}" srcId="{EE7DFFDF-D0A0-47A7-84E9-F3AD61CA68DB}" destId="{A4E55E77-2BDA-4897-AB4B-3E5EB7C24C77}" srcOrd="1" destOrd="0" parTransId="{19B75CEE-A497-4BBC-8241-95F7E1BE39EE}" sibTransId="{0E860D05-90FB-4A2F-85F5-81DD45710713}"/>
    <dgm:cxn modelId="{B6D2F0F6-BBDC-42B3-B54C-71EA3C69C028}" srcId="{EE7DFFDF-D0A0-47A7-84E9-F3AD61CA68DB}" destId="{30AC5BC1-AA0B-4693-B8BF-289C803818C4}" srcOrd="0" destOrd="0" parTransId="{14D40C83-2DBC-4043-A248-35DBB7595D98}" sibTransId="{9373F04C-2A56-445F-9C2C-105D9F24A9A1}"/>
    <dgm:cxn modelId="{D65E5192-F604-4CED-A0C6-4C68ED71704C}" type="presParOf" srcId="{BB4D2911-D8F6-4ECA-A8EA-F52AC1373503}" destId="{E2A898F2-E99E-45F9-B1DB-6520EC5C42B7}" srcOrd="0" destOrd="0" presId="urn:microsoft.com/office/officeart/2005/8/layout/default"/>
    <dgm:cxn modelId="{DEA6F027-3062-4BE8-BAE1-852E80B99A44}" type="presParOf" srcId="{BB4D2911-D8F6-4ECA-A8EA-F52AC1373503}" destId="{CA964263-F9F6-4040-85C4-0D3D0377171C}" srcOrd="1" destOrd="0" presId="urn:microsoft.com/office/officeart/2005/8/layout/default"/>
    <dgm:cxn modelId="{CA8C28AC-66E3-41F0-BA19-E42143654F15}" type="presParOf" srcId="{BB4D2911-D8F6-4ECA-A8EA-F52AC1373503}" destId="{846539ED-9B3C-4D2C-8E87-7DCDF1FE7F7E}" srcOrd="2" destOrd="0" presId="urn:microsoft.com/office/officeart/2005/8/layout/default"/>
    <dgm:cxn modelId="{EC57B669-4E17-4364-9CE3-EC20C6D966CE}" type="presParOf" srcId="{BB4D2911-D8F6-4ECA-A8EA-F52AC1373503}" destId="{0A65CDDC-2840-4F72-BF2D-E9E87ADA57D4}" srcOrd="3" destOrd="0" presId="urn:microsoft.com/office/officeart/2005/8/layout/default"/>
    <dgm:cxn modelId="{B55F50F7-34F2-4275-B6FE-7490DFA2496A}" type="presParOf" srcId="{BB4D2911-D8F6-4ECA-A8EA-F52AC1373503}" destId="{FBBDB440-B58F-405D-AE7C-7604C718283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6D87C2-24AD-4069-9DCF-FE2A0CFD158C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EC7768E-698E-491F-8ACB-A2294C59CB02}">
      <dgm:prSet phldrT="[Texto]"/>
      <dgm:spPr/>
      <dgm:t>
        <a:bodyPr/>
        <a:lstStyle/>
        <a:p>
          <a:r>
            <a:rPr lang="es-ES" dirty="0"/>
            <a:t>Relación de ayuda</a:t>
          </a:r>
          <a:endParaRPr lang="es-CL" dirty="0"/>
        </a:p>
      </dgm:t>
    </dgm:pt>
    <dgm:pt modelId="{5058F45F-2876-4ADC-ABE9-BB6F7CFA7FD9}" type="parTrans" cxnId="{30139866-0279-4073-A8C4-AC6DEC9B5342}">
      <dgm:prSet/>
      <dgm:spPr/>
      <dgm:t>
        <a:bodyPr/>
        <a:lstStyle/>
        <a:p>
          <a:endParaRPr lang="es-CL"/>
        </a:p>
      </dgm:t>
    </dgm:pt>
    <dgm:pt modelId="{548236E5-69D4-4DB6-A3A1-65C516C7F721}" type="sibTrans" cxnId="{30139866-0279-4073-A8C4-AC6DEC9B5342}">
      <dgm:prSet/>
      <dgm:spPr/>
      <dgm:t>
        <a:bodyPr/>
        <a:lstStyle/>
        <a:p>
          <a:endParaRPr lang="es-CL"/>
        </a:p>
      </dgm:t>
    </dgm:pt>
    <dgm:pt modelId="{43921B64-DE24-40D2-AD9A-B9C41124252E}">
      <dgm:prSet phldrT="[Texto]"/>
      <dgm:spPr/>
      <dgm:t>
        <a:bodyPr/>
        <a:lstStyle/>
        <a:p>
          <a:r>
            <a:rPr lang="es-ES" dirty="0"/>
            <a:t>Intervenciones motivacionales</a:t>
          </a:r>
          <a:endParaRPr lang="es-CL" dirty="0"/>
        </a:p>
      </dgm:t>
    </dgm:pt>
    <dgm:pt modelId="{E8E90D0F-12FA-4DB0-AD1F-9B2147F40777}" type="parTrans" cxnId="{7D4EBB67-7201-4996-AA25-5827F6C85A76}">
      <dgm:prSet/>
      <dgm:spPr/>
      <dgm:t>
        <a:bodyPr/>
        <a:lstStyle/>
        <a:p>
          <a:endParaRPr lang="es-CL"/>
        </a:p>
      </dgm:t>
    </dgm:pt>
    <dgm:pt modelId="{6A5F0476-E5A6-484E-9F9C-5B05E0C0E04B}" type="sibTrans" cxnId="{7D4EBB67-7201-4996-AA25-5827F6C85A76}">
      <dgm:prSet/>
      <dgm:spPr/>
      <dgm:t>
        <a:bodyPr/>
        <a:lstStyle/>
        <a:p>
          <a:endParaRPr lang="es-CL"/>
        </a:p>
      </dgm:t>
    </dgm:pt>
    <dgm:pt modelId="{7FF86CF5-8317-4656-8A3F-2D1E68636471}">
      <dgm:prSet phldrT="[Texto]"/>
      <dgm:spPr/>
      <dgm:t>
        <a:bodyPr/>
        <a:lstStyle/>
        <a:p>
          <a:r>
            <a:rPr lang="es-ES" dirty="0"/>
            <a:t>Fomentar la construcción de capital social</a:t>
          </a:r>
          <a:endParaRPr lang="es-CL" dirty="0"/>
        </a:p>
      </dgm:t>
    </dgm:pt>
    <dgm:pt modelId="{1911E6DE-5C9A-482F-AF21-084D25F5D4C1}" type="parTrans" cxnId="{06E71E5D-9156-4031-98E7-AD6B962D14D1}">
      <dgm:prSet/>
      <dgm:spPr/>
      <dgm:t>
        <a:bodyPr/>
        <a:lstStyle/>
        <a:p>
          <a:endParaRPr lang="es-CL"/>
        </a:p>
      </dgm:t>
    </dgm:pt>
    <dgm:pt modelId="{24EEE630-1F1D-4B46-8095-49DFAD3B1AF2}" type="sibTrans" cxnId="{06E71E5D-9156-4031-98E7-AD6B962D14D1}">
      <dgm:prSet/>
      <dgm:spPr/>
      <dgm:t>
        <a:bodyPr/>
        <a:lstStyle/>
        <a:p>
          <a:endParaRPr lang="es-CL"/>
        </a:p>
      </dgm:t>
    </dgm:pt>
    <dgm:pt modelId="{1C502FB2-F011-4B70-BAEC-F039AAD6ABC8}" type="pres">
      <dgm:prSet presAssocID="{566D87C2-24AD-4069-9DCF-FE2A0CFD158C}" presName="diagram" presStyleCnt="0">
        <dgm:presLayoutVars>
          <dgm:dir/>
          <dgm:resizeHandles val="exact"/>
        </dgm:presLayoutVars>
      </dgm:prSet>
      <dgm:spPr/>
    </dgm:pt>
    <dgm:pt modelId="{5D447C2B-60D3-42EE-A322-B27FF9C74C9B}" type="pres">
      <dgm:prSet presAssocID="{4EC7768E-698E-491F-8ACB-A2294C59CB02}" presName="node" presStyleLbl="node1" presStyleIdx="0" presStyleCnt="3">
        <dgm:presLayoutVars>
          <dgm:bulletEnabled val="1"/>
        </dgm:presLayoutVars>
      </dgm:prSet>
      <dgm:spPr/>
    </dgm:pt>
    <dgm:pt modelId="{7C99F826-3B49-409A-A291-28502858181E}" type="pres">
      <dgm:prSet presAssocID="{548236E5-69D4-4DB6-A3A1-65C516C7F721}" presName="sibTrans" presStyleCnt="0"/>
      <dgm:spPr/>
    </dgm:pt>
    <dgm:pt modelId="{99BA1282-F3C4-4BD6-86E6-5CBF5D2D7C0F}" type="pres">
      <dgm:prSet presAssocID="{43921B64-DE24-40D2-AD9A-B9C41124252E}" presName="node" presStyleLbl="node1" presStyleIdx="1" presStyleCnt="3">
        <dgm:presLayoutVars>
          <dgm:bulletEnabled val="1"/>
        </dgm:presLayoutVars>
      </dgm:prSet>
      <dgm:spPr/>
    </dgm:pt>
    <dgm:pt modelId="{E619EF9B-06FE-49A8-90BB-C57BF62264D6}" type="pres">
      <dgm:prSet presAssocID="{6A5F0476-E5A6-484E-9F9C-5B05E0C0E04B}" presName="sibTrans" presStyleCnt="0"/>
      <dgm:spPr/>
    </dgm:pt>
    <dgm:pt modelId="{C316FF35-AB79-42A6-AA69-5DB888360C1D}" type="pres">
      <dgm:prSet presAssocID="{7FF86CF5-8317-4656-8A3F-2D1E68636471}" presName="node" presStyleLbl="node1" presStyleIdx="2" presStyleCnt="3">
        <dgm:presLayoutVars>
          <dgm:bulletEnabled val="1"/>
        </dgm:presLayoutVars>
      </dgm:prSet>
      <dgm:spPr/>
    </dgm:pt>
  </dgm:ptLst>
  <dgm:cxnLst>
    <dgm:cxn modelId="{8A92D022-8161-4E77-ACDD-7E972D2CAC7F}" type="presOf" srcId="{4EC7768E-698E-491F-8ACB-A2294C59CB02}" destId="{5D447C2B-60D3-42EE-A322-B27FF9C74C9B}" srcOrd="0" destOrd="0" presId="urn:microsoft.com/office/officeart/2005/8/layout/default"/>
    <dgm:cxn modelId="{06E71E5D-9156-4031-98E7-AD6B962D14D1}" srcId="{566D87C2-24AD-4069-9DCF-FE2A0CFD158C}" destId="{7FF86CF5-8317-4656-8A3F-2D1E68636471}" srcOrd="2" destOrd="0" parTransId="{1911E6DE-5C9A-482F-AF21-084D25F5D4C1}" sibTransId="{24EEE630-1F1D-4B46-8095-49DFAD3B1AF2}"/>
    <dgm:cxn modelId="{30139866-0279-4073-A8C4-AC6DEC9B5342}" srcId="{566D87C2-24AD-4069-9DCF-FE2A0CFD158C}" destId="{4EC7768E-698E-491F-8ACB-A2294C59CB02}" srcOrd="0" destOrd="0" parTransId="{5058F45F-2876-4ADC-ABE9-BB6F7CFA7FD9}" sibTransId="{548236E5-69D4-4DB6-A3A1-65C516C7F721}"/>
    <dgm:cxn modelId="{7D4EBB67-7201-4996-AA25-5827F6C85A76}" srcId="{566D87C2-24AD-4069-9DCF-FE2A0CFD158C}" destId="{43921B64-DE24-40D2-AD9A-B9C41124252E}" srcOrd="1" destOrd="0" parTransId="{E8E90D0F-12FA-4DB0-AD1F-9B2147F40777}" sibTransId="{6A5F0476-E5A6-484E-9F9C-5B05E0C0E04B}"/>
    <dgm:cxn modelId="{21FFC46D-B1E5-4859-8209-3F203402DABC}" type="presOf" srcId="{43921B64-DE24-40D2-AD9A-B9C41124252E}" destId="{99BA1282-F3C4-4BD6-86E6-5CBF5D2D7C0F}" srcOrd="0" destOrd="0" presId="urn:microsoft.com/office/officeart/2005/8/layout/default"/>
    <dgm:cxn modelId="{42702A74-4449-46E3-AAA5-C8AD85EEEBB6}" type="presOf" srcId="{7FF86CF5-8317-4656-8A3F-2D1E68636471}" destId="{C316FF35-AB79-42A6-AA69-5DB888360C1D}" srcOrd="0" destOrd="0" presId="urn:microsoft.com/office/officeart/2005/8/layout/default"/>
    <dgm:cxn modelId="{BD9DB3C2-4D7D-4D76-B1F4-57DEB4D6E465}" type="presOf" srcId="{566D87C2-24AD-4069-9DCF-FE2A0CFD158C}" destId="{1C502FB2-F011-4B70-BAEC-F039AAD6ABC8}" srcOrd="0" destOrd="0" presId="urn:microsoft.com/office/officeart/2005/8/layout/default"/>
    <dgm:cxn modelId="{D0321A89-511F-49E5-B5DA-DE2FC98BB372}" type="presParOf" srcId="{1C502FB2-F011-4B70-BAEC-F039AAD6ABC8}" destId="{5D447C2B-60D3-42EE-A322-B27FF9C74C9B}" srcOrd="0" destOrd="0" presId="urn:microsoft.com/office/officeart/2005/8/layout/default"/>
    <dgm:cxn modelId="{E88D7165-42ED-4871-982E-7EE56A3E635F}" type="presParOf" srcId="{1C502FB2-F011-4B70-BAEC-F039AAD6ABC8}" destId="{7C99F826-3B49-409A-A291-28502858181E}" srcOrd="1" destOrd="0" presId="urn:microsoft.com/office/officeart/2005/8/layout/default"/>
    <dgm:cxn modelId="{77E1CCCD-8D9A-467F-B39B-EC0EDC999F80}" type="presParOf" srcId="{1C502FB2-F011-4B70-BAEC-F039AAD6ABC8}" destId="{99BA1282-F3C4-4BD6-86E6-5CBF5D2D7C0F}" srcOrd="2" destOrd="0" presId="urn:microsoft.com/office/officeart/2005/8/layout/default"/>
    <dgm:cxn modelId="{967ACDFD-C1FE-4D2E-96D0-7607A8D131A8}" type="presParOf" srcId="{1C502FB2-F011-4B70-BAEC-F039AAD6ABC8}" destId="{E619EF9B-06FE-49A8-90BB-C57BF62264D6}" srcOrd="3" destOrd="0" presId="urn:microsoft.com/office/officeart/2005/8/layout/default"/>
    <dgm:cxn modelId="{0A446064-4F52-447E-9B42-2A472130C2D9}" type="presParOf" srcId="{1C502FB2-F011-4B70-BAEC-F039AAD6ABC8}" destId="{C316FF35-AB79-42A6-AA69-5DB888360C1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5084BA-B84B-4744-8138-867B121D50D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EBDD44E1-BCC2-4185-8E25-D067426C625B}">
      <dgm:prSet phldrT="[Texto]"/>
      <dgm:spPr/>
      <dgm:t>
        <a:bodyPr/>
        <a:lstStyle/>
        <a:p>
          <a:r>
            <a:rPr lang="es-ES" dirty="0"/>
            <a:t>Evaluación especializada</a:t>
          </a:r>
          <a:endParaRPr lang="es-CL" dirty="0"/>
        </a:p>
      </dgm:t>
    </dgm:pt>
    <dgm:pt modelId="{BFA9A174-01EB-416A-ACD0-C87B9FC248A6}" type="parTrans" cxnId="{EF72491E-8A55-4E15-AE86-263ADA2D2608}">
      <dgm:prSet/>
      <dgm:spPr/>
      <dgm:t>
        <a:bodyPr/>
        <a:lstStyle/>
        <a:p>
          <a:endParaRPr lang="es-CL"/>
        </a:p>
      </dgm:t>
    </dgm:pt>
    <dgm:pt modelId="{F641049E-C71A-41B8-92C5-FF78AF92BB03}" type="sibTrans" cxnId="{EF72491E-8A55-4E15-AE86-263ADA2D2608}">
      <dgm:prSet/>
      <dgm:spPr/>
      <dgm:t>
        <a:bodyPr/>
        <a:lstStyle/>
        <a:p>
          <a:endParaRPr lang="es-CL"/>
        </a:p>
      </dgm:t>
    </dgm:pt>
    <dgm:pt modelId="{AA76FC55-9112-41D2-93AC-9292B2C5937C}">
      <dgm:prSet phldrT="[Texto]"/>
      <dgm:spPr/>
      <dgm:t>
        <a:bodyPr/>
        <a:lstStyle/>
        <a:p>
          <a:r>
            <a:rPr lang="es-ES" dirty="0"/>
            <a:t>Trabajo en identidad y </a:t>
          </a:r>
          <a:r>
            <a:rPr lang="es-ES" dirty="0" err="1"/>
            <a:t>auto-concepto</a:t>
          </a:r>
          <a:endParaRPr lang="es-CL" dirty="0"/>
        </a:p>
      </dgm:t>
    </dgm:pt>
    <dgm:pt modelId="{2899B5C2-B9EE-46BA-90F5-AC65553A9E57}" type="parTrans" cxnId="{638A5316-28E8-4876-84CF-D2BAEAB6577E}">
      <dgm:prSet/>
      <dgm:spPr/>
      <dgm:t>
        <a:bodyPr/>
        <a:lstStyle/>
        <a:p>
          <a:endParaRPr lang="es-CL"/>
        </a:p>
      </dgm:t>
    </dgm:pt>
    <dgm:pt modelId="{9055A2AE-67A8-4BB9-8F3D-A97629B5410C}" type="sibTrans" cxnId="{638A5316-28E8-4876-84CF-D2BAEAB6577E}">
      <dgm:prSet/>
      <dgm:spPr/>
      <dgm:t>
        <a:bodyPr/>
        <a:lstStyle/>
        <a:p>
          <a:endParaRPr lang="es-CL"/>
        </a:p>
      </dgm:t>
    </dgm:pt>
    <dgm:pt modelId="{166F0891-1464-4807-B541-A536195B5487}">
      <dgm:prSet phldrT="[Texto]"/>
      <dgm:spPr/>
      <dgm:t>
        <a:bodyPr/>
        <a:lstStyle/>
        <a:p>
          <a:r>
            <a:rPr lang="es-ES" dirty="0"/>
            <a:t>Proyecto de vida</a:t>
          </a:r>
          <a:endParaRPr lang="es-CL" dirty="0"/>
        </a:p>
      </dgm:t>
    </dgm:pt>
    <dgm:pt modelId="{38BCDEDE-B467-47A2-B38D-08FACFC3DBAF}" type="parTrans" cxnId="{A3FE3A81-E3BA-4D60-9879-B752F4C4D33F}">
      <dgm:prSet/>
      <dgm:spPr/>
      <dgm:t>
        <a:bodyPr/>
        <a:lstStyle/>
        <a:p>
          <a:endParaRPr lang="es-CL"/>
        </a:p>
      </dgm:t>
    </dgm:pt>
    <dgm:pt modelId="{CC7E252C-0DC9-46BE-B919-1303F6DBD171}" type="sibTrans" cxnId="{A3FE3A81-E3BA-4D60-9879-B752F4C4D33F}">
      <dgm:prSet/>
      <dgm:spPr/>
      <dgm:t>
        <a:bodyPr/>
        <a:lstStyle/>
        <a:p>
          <a:endParaRPr lang="es-CL"/>
        </a:p>
      </dgm:t>
    </dgm:pt>
    <dgm:pt modelId="{D801F92A-1A29-40F7-B570-6D6E0850ED42}">
      <dgm:prSet phldrT="[Texto]"/>
      <dgm:spPr/>
      <dgm:t>
        <a:bodyPr/>
        <a:lstStyle/>
        <a:p>
          <a:r>
            <a:rPr lang="es-ES"/>
            <a:t>Fomento </a:t>
          </a:r>
          <a:r>
            <a:rPr lang="es-ES" dirty="0"/>
            <a:t>de la autoeficacia</a:t>
          </a:r>
          <a:endParaRPr lang="es-CL" dirty="0"/>
        </a:p>
      </dgm:t>
    </dgm:pt>
    <dgm:pt modelId="{349F9AB1-C7E6-4107-BC86-6A1767B8262C}" type="parTrans" cxnId="{47ED029E-0F2B-44F5-AFDA-AA6F9B7DBE3B}">
      <dgm:prSet/>
      <dgm:spPr/>
      <dgm:t>
        <a:bodyPr/>
        <a:lstStyle/>
        <a:p>
          <a:endParaRPr lang="es-CL"/>
        </a:p>
      </dgm:t>
    </dgm:pt>
    <dgm:pt modelId="{80BE93FA-74B2-4748-AF65-F1D0292E9FB3}" type="sibTrans" cxnId="{47ED029E-0F2B-44F5-AFDA-AA6F9B7DBE3B}">
      <dgm:prSet/>
      <dgm:spPr/>
      <dgm:t>
        <a:bodyPr/>
        <a:lstStyle/>
        <a:p>
          <a:endParaRPr lang="es-CL"/>
        </a:p>
      </dgm:t>
    </dgm:pt>
    <dgm:pt modelId="{4B17A2F9-340B-4ABD-838F-1ADBEE2632D2}" type="pres">
      <dgm:prSet presAssocID="{8A5084BA-B84B-4744-8138-867B121D50DA}" presName="diagram" presStyleCnt="0">
        <dgm:presLayoutVars>
          <dgm:dir/>
          <dgm:resizeHandles val="exact"/>
        </dgm:presLayoutVars>
      </dgm:prSet>
      <dgm:spPr/>
    </dgm:pt>
    <dgm:pt modelId="{D819E5BD-BF6C-4629-941C-0FE191A6F516}" type="pres">
      <dgm:prSet presAssocID="{EBDD44E1-BCC2-4185-8E25-D067426C625B}" presName="node" presStyleLbl="node1" presStyleIdx="0" presStyleCnt="4">
        <dgm:presLayoutVars>
          <dgm:bulletEnabled val="1"/>
        </dgm:presLayoutVars>
      </dgm:prSet>
      <dgm:spPr/>
    </dgm:pt>
    <dgm:pt modelId="{9D1525DC-69BF-41B0-BBB2-BFE2B0DB3A6E}" type="pres">
      <dgm:prSet presAssocID="{F641049E-C71A-41B8-92C5-FF78AF92BB03}" presName="sibTrans" presStyleCnt="0"/>
      <dgm:spPr/>
    </dgm:pt>
    <dgm:pt modelId="{3020F7CE-F424-41A7-B987-EA81C7BAED55}" type="pres">
      <dgm:prSet presAssocID="{D801F92A-1A29-40F7-B570-6D6E0850ED42}" presName="node" presStyleLbl="node1" presStyleIdx="1" presStyleCnt="4">
        <dgm:presLayoutVars>
          <dgm:bulletEnabled val="1"/>
        </dgm:presLayoutVars>
      </dgm:prSet>
      <dgm:spPr/>
    </dgm:pt>
    <dgm:pt modelId="{A227EA0F-4650-486D-934B-AD6AADAA18C7}" type="pres">
      <dgm:prSet presAssocID="{80BE93FA-74B2-4748-AF65-F1D0292E9FB3}" presName="sibTrans" presStyleCnt="0"/>
      <dgm:spPr/>
    </dgm:pt>
    <dgm:pt modelId="{5C4D9EA6-9456-4BC5-A1E0-D01675CD0607}" type="pres">
      <dgm:prSet presAssocID="{AA76FC55-9112-41D2-93AC-9292B2C5937C}" presName="node" presStyleLbl="node1" presStyleIdx="2" presStyleCnt="4">
        <dgm:presLayoutVars>
          <dgm:bulletEnabled val="1"/>
        </dgm:presLayoutVars>
      </dgm:prSet>
      <dgm:spPr/>
    </dgm:pt>
    <dgm:pt modelId="{AD00AD7C-3246-4545-9154-F89E5290C5A5}" type="pres">
      <dgm:prSet presAssocID="{9055A2AE-67A8-4BB9-8F3D-A97629B5410C}" presName="sibTrans" presStyleCnt="0"/>
      <dgm:spPr/>
    </dgm:pt>
    <dgm:pt modelId="{028914C9-92C6-4705-9A46-E6FE84E7CA2F}" type="pres">
      <dgm:prSet presAssocID="{166F0891-1464-4807-B541-A536195B5487}" presName="node" presStyleLbl="node1" presStyleIdx="3" presStyleCnt="4">
        <dgm:presLayoutVars>
          <dgm:bulletEnabled val="1"/>
        </dgm:presLayoutVars>
      </dgm:prSet>
      <dgm:spPr/>
    </dgm:pt>
  </dgm:ptLst>
  <dgm:cxnLst>
    <dgm:cxn modelId="{638A5316-28E8-4876-84CF-D2BAEAB6577E}" srcId="{8A5084BA-B84B-4744-8138-867B121D50DA}" destId="{AA76FC55-9112-41D2-93AC-9292B2C5937C}" srcOrd="2" destOrd="0" parTransId="{2899B5C2-B9EE-46BA-90F5-AC65553A9E57}" sibTransId="{9055A2AE-67A8-4BB9-8F3D-A97629B5410C}"/>
    <dgm:cxn modelId="{EF72491E-8A55-4E15-AE86-263ADA2D2608}" srcId="{8A5084BA-B84B-4744-8138-867B121D50DA}" destId="{EBDD44E1-BCC2-4185-8E25-D067426C625B}" srcOrd="0" destOrd="0" parTransId="{BFA9A174-01EB-416A-ACD0-C87B9FC248A6}" sibTransId="{F641049E-C71A-41B8-92C5-FF78AF92BB03}"/>
    <dgm:cxn modelId="{6D2BAE62-645F-49AB-A6FC-1C693A1DF3FB}" type="presOf" srcId="{D801F92A-1A29-40F7-B570-6D6E0850ED42}" destId="{3020F7CE-F424-41A7-B987-EA81C7BAED55}" srcOrd="0" destOrd="0" presId="urn:microsoft.com/office/officeart/2005/8/layout/default"/>
    <dgm:cxn modelId="{F3D28857-F384-4D88-A383-2AE81AD8D9E0}" type="presOf" srcId="{166F0891-1464-4807-B541-A536195B5487}" destId="{028914C9-92C6-4705-9A46-E6FE84E7CA2F}" srcOrd="0" destOrd="0" presId="urn:microsoft.com/office/officeart/2005/8/layout/default"/>
    <dgm:cxn modelId="{A3FE3A81-E3BA-4D60-9879-B752F4C4D33F}" srcId="{8A5084BA-B84B-4744-8138-867B121D50DA}" destId="{166F0891-1464-4807-B541-A536195B5487}" srcOrd="3" destOrd="0" parTransId="{38BCDEDE-B467-47A2-B38D-08FACFC3DBAF}" sibTransId="{CC7E252C-0DC9-46BE-B919-1303F6DBD171}"/>
    <dgm:cxn modelId="{FA88BA94-7B05-42F1-87A8-4A30B67D7F70}" type="presOf" srcId="{AA76FC55-9112-41D2-93AC-9292B2C5937C}" destId="{5C4D9EA6-9456-4BC5-A1E0-D01675CD0607}" srcOrd="0" destOrd="0" presId="urn:microsoft.com/office/officeart/2005/8/layout/default"/>
    <dgm:cxn modelId="{47ED029E-0F2B-44F5-AFDA-AA6F9B7DBE3B}" srcId="{8A5084BA-B84B-4744-8138-867B121D50DA}" destId="{D801F92A-1A29-40F7-B570-6D6E0850ED42}" srcOrd="1" destOrd="0" parTransId="{349F9AB1-C7E6-4107-BC86-6A1767B8262C}" sibTransId="{80BE93FA-74B2-4748-AF65-F1D0292E9FB3}"/>
    <dgm:cxn modelId="{55775CB1-BE32-4129-A9E4-572AE18B4B3B}" type="presOf" srcId="{8A5084BA-B84B-4744-8138-867B121D50DA}" destId="{4B17A2F9-340B-4ABD-838F-1ADBEE2632D2}" srcOrd="0" destOrd="0" presId="urn:microsoft.com/office/officeart/2005/8/layout/default"/>
    <dgm:cxn modelId="{569A73C5-5B0D-48EC-806D-7732EC2DDE8C}" type="presOf" srcId="{EBDD44E1-BCC2-4185-8E25-D067426C625B}" destId="{D819E5BD-BF6C-4629-941C-0FE191A6F516}" srcOrd="0" destOrd="0" presId="urn:microsoft.com/office/officeart/2005/8/layout/default"/>
    <dgm:cxn modelId="{F61B9176-196F-4C41-9420-D456DD1CBC96}" type="presParOf" srcId="{4B17A2F9-340B-4ABD-838F-1ADBEE2632D2}" destId="{D819E5BD-BF6C-4629-941C-0FE191A6F516}" srcOrd="0" destOrd="0" presId="urn:microsoft.com/office/officeart/2005/8/layout/default"/>
    <dgm:cxn modelId="{EF697C62-0A64-4FBA-AC14-F38CF38BA860}" type="presParOf" srcId="{4B17A2F9-340B-4ABD-838F-1ADBEE2632D2}" destId="{9D1525DC-69BF-41B0-BBB2-BFE2B0DB3A6E}" srcOrd="1" destOrd="0" presId="urn:microsoft.com/office/officeart/2005/8/layout/default"/>
    <dgm:cxn modelId="{58A62397-046A-478D-9528-96CE2A819ED8}" type="presParOf" srcId="{4B17A2F9-340B-4ABD-838F-1ADBEE2632D2}" destId="{3020F7CE-F424-41A7-B987-EA81C7BAED55}" srcOrd="2" destOrd="0" presId="urn:microsoft.com/office/officeart/2005/8/layout/default"/>
    <dgm:cxn modelId="{52C025E7-6395-4A16-9214-AC47529EC42F}" type="presParOf" srcId="{4B17A2F9-340B-4ABD-838F-1ADBEE2632D2}" destId="{A227EA0F-4650-486D-934B-AD6AADAA18C7}" srcOrd="3" destOrd="0" presId="urn:microsoft.com/office/officeart/2005/8/layout/default"/>
    <dgm:cxn modelId="{EA585B63-BE04-42B9-96CE-D4C3976F7A80}" type="presParOf" srcId="{4B17A2F9-340B-4ABD-838F-1ADBEE2632D2}" destId="{5C4D9EA6-9456-4BC5-A1E0-D01675CD0607}" srcOrd="4" destOrd="0" presId="urn:microsoft.com/office/officeart/2005/8/layout/default"/>
    <dgm:cxn modelId="{B747D533-1A18-45DE-95D3-71CA635F2184}" type="presParOf" srcId="{4B17A2F9-340B-4ABD-838F-1ADBEE2632D2}" destId="{AD00AD7C-3246-4545-9154-F89E5290C5A5}" srcOrd="5" destOrd="0" presId="urn:microsoft.com/office/officeart/2005/8/layout/default"/>
    <dgm:cxn modelId="{4D779FAE-482E-4D3B-99A2-21FB2B10147E}" type="presParOf" srcId="{4B17A2F9-340B-4ABD-838F-1ADBEE2632D2}" destId="{028914C9-92C6-4705-9A46-E6FE84E7CA2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2C0AA6-5E69-4EEE-B760-12C9A4C9D9E2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11866004-981A-4F6B-ABB2-8D72D804DF74}">
      <dgm:prSet phldrT="[Texto]"/>
      <dgm:spPr/>
      <dgm:t>
        <a:bodyPr/>
        <a:lstStyle/>
        <a:p>
          <a:r>
            <a:rPr lang="es-ES" dirty="0"/>
            <a:t>Detección de necesidades de urgencia	</a:t>
          </a:r>
          <a:endParaRPr lang="es-CL" dirty="0"/>
        </a:p>
      </dgm:t>
    </dgm:pt>
    <dgm:pt modelId="{037E1184-3A10-47DE-B12F-9BD9E9330057}" type="parTrans" cxnId="{6A3CD5DB-A06B-40D8-B5F5-A7692F1609A7}">
      <dgm:prSet/>
      <dgm:spPr/>
      <dgm:t>
        <a:bodyPr/>
        <a:lstStyle/>
        <a:p>
          <a:endParaRPr lang="es-CL"/>
        </a:p>
      </dgm:t>
    </dgm:pt>
    <dgm:pt modelId="{8B361825-7292-42A3-BFA4-23874C7608CF}" type="sibTrans" cxnId="{6A3CD5DB-A06B-40D8-B5F5-A7692F1609A7}">
      <dgm:prSet/>
      <dgm:spPr/>
      <dgm:t>
        <a:bodyPr/>
        <a:lstStyle/>
        <a:p>
          <a:endParaRPr lang="es-CL"/>
        </a:p>
      </dgm:t>
    </dgm:pt>
    <dgm:pt modelId="{9B93EE16-3BB5-4341-8918-E8B359A715F8}">
      <dgm:prSet phldrT="[Texto]"/>
      <dgm:spPr/>
      <dgm:t>
        <a:bodyPr/>
        <a:lstStyle/>
        <a:p>
          <a:r>
            <a:rPr lang="es-ES" dirty="0"/>
            <a:t>Énfasis en salud mental</a:t>
          </a:r>
          <a:endParaRPr lang="es-CL" dirty="0"/>
        </a:p>
      </dgm:t>
    </dgm:pt>
    <dgm:pt modelId="{772BA42A-1AA0-46DA-BF52-14473E161216}" type="parTrans" cxnId="{B5D7E793-D15B-4FB2-8A75-8C07440F6316}">
      <dgm:prSet/>
      <dgm:spPr/>
      <dgm:t>
        <a:bodyPr/>
        <a:lstStyle/>
        <a:p>
          <a:endParaRPr lang="es-CL"/>
        </a:p>
      </dgm:t>
    </dgm:pt>
    <dgm:pt modelId="{D99FC8DA-5023-43AC-B960-5C5DA817EE9A}" type="sibTrans" cxnId="{B5D7E793-D15B-4FB2-8A75-8C07440F6316}">
      <dgm:prSet/>
      <dgm:spPr/>
      <dgm:t>
        <a:bodyPr/>
        <a:lstStyle/>
        <a:p>
          <a:endParaRPr lang="es-CL"/>
        </a:p>
      </dgm:t>
    </dgm:pt>
    <dgm:pt modelId="{2A914F5D-AB10-4230-A14B-396519B14DF1}">
      <dgm:prSet phldrT="[Texto]"/>
      <dgm:spPr/>
      <dgm:t>
        <a:bodyPr/>
        <a:lstStyle/>
        <a:p>
          <a:r>
            <a:rPr lang="es-ES" dirty="0"/>
            <a:t>Escolarización</a:t>
          </a:r>
          <a:endParaRPr lang="es-CL" dirty="0"/>
        </a:p>
      </dgm:t>
    </dgm:pt>
    <dgm:pt modelId="{3F5502B3-99C7-486B-8C6C-BFDC04E5BE4D}" type="parTrans" cxnId="{F9886644-0854-4AF7-AEF1-AC078A29BC37}">
      <dgm:prSet/>
      <dgm:spPr/>
      <dgm:t>
        <a:bodyPr/>
        <a:lstStyle/>
        <a:p>
          <a:endParaRPr lang="es-CL"/>
        </a:p>
      </dgm:t>
    </dgm:pt>
    <dgm:pt modelId="{11073AFC-73AF-480B-A1EA-4E7DB0B72BE8}" type="sibTrans" cxnId="{F9886644-0854-4AF7-AEF1-AC078A29BC37}">
      <dgm:prSet/>
      <dgm:spPr/>
      <dgm:t>
        <a:bodyPr/>
        <a:lstStyle/>
        <a:p>
          <a:endParaRPr lang="es-CL"/>
        </a:p>
      </dgm:t>
    </dgm:pt>
    <dgm:pt modelId="{C8691B85-3304-4E2D-B7CD-1B197D4B6B46}" type="pres">
      <dgm:prSet presAssocID="{A02C0AA6-5E69-4EEE-B760-12C9A4C9D9E2}" presName="diagram" presStyleCnt="0">
        <dgm:presLayoutVars>
          <dgm:dir/>
          <dgm:resizeHandles val="exact"/>
        </dgm:presLayoutVars>
      </dgm:prSet>
      <dgm:spPr/>
    </dgm:pt>
    <dgm:pt modelId="{33FF9975-3D3D-4110-B6E0-D9B8A2C67F22}" type="pres">
      <dgm:prSet presAssocID="{11866004-981A-4F6B-ABB2-8D72D804DF74}" presName="node" presStyleLbl="node1" presStyleIdx="0" presStyleCnt="3">
        <dgm:presLayoutVars>
          <dgm:bulletEnabled val="1"/>
        </dgm:presLayoutVars>
      </dgm:prSet>
      <dgm:spPr/>
    </dgm:pt>
    <dgm:pt modelId="{160F2FD7-0F4E-47A5-AEF2-A6F13BD042E0}" type="pres">
      <dgm:prSet presAssocID="{8B361825-7292-42A3-BFA4-23874C7608CF}" presName="sibTrans" presStyleCnt="0"/>
      <dgm:spPr/>
    </dgm:pt>
    <dgm:pt modelId="{43D11AF9-C942-49F8-86F3-A531C3CC46F2}" type="pres">
      <dgm:prSet presAssocID="{9B93EE16-3BB5-4341-8918-E8B359A715F8}" presName="node" presStyleLbl="node1" presStyleIdx="1" presStyleCnt="3">
        <dgm:presLayoutVars>
          <dgm:bulletEnabled val="1"/>
        </dgm:presLayoutVars>
      </dgm:prSet>
      <dgm:spPr/>
    </dgm:pt>
    <dgm:pt modelId="{B6F3492B-8F11-487A-B93E-822C3A9E2DEF}" type="pres">
      <dgm:prSet presAssocID="{D99FC8DA-5023-43AC-B960-5C5DA817EE9A}" presName="sibTrans" presStyleCnt="0"/>
      <dgm:spPr/>
    </dgm:pt>
    <dgm:pt modelId="{CE001180-EE61-46AB-B61B-FD7398FF1C84}" type="pres">
      <dgm:prSet presAssocID="{2A914F5D-AB10-4230-A14B-396519B14DF1}" presName="node" presStyleLbl="node1" presStyleIdx="2" presStyleCnt="3">
        <dgm:presLayoutVars>
          <dgm:bulletEnabled val="1"/>
        </dgm:presLayoutVars>
      </dgm:prSet>
      <dgm:spPr/>
    </dgm:pt>
  </dgm:ptLst>
  <dgm:cxnLst>
    <dgm:cxn modelId="{A990823E-B185-4126-BC07-3081784DF4C9}" type="presOf" srcId="{A02C0AA6-5E69-4EEE-B760-12C9A4C9D9E2}" destId="{C8691B85-3304-4E2D-B7CD-1B197D4B6B46}" srcOrd="0" destOrd="0" presId="urn:microsoft.com/office/officeart/2005/8/layout/default"/>
    <dgm:cxn modelId="{F9886644-0854-4AF7-AEF1-AC078A29BC37}" srcId="{A02C0AA6-5E69-4EEE-B760-12C9A4C9D9E2}" destId="{2A914F5D-AB10-4230-A14B-396519B14DF1}" srcOrd="2" destOrd="0" parTransId="{3F5502B3-99C7-486B-8C6C-BFDC04E5BE4D}" sibTransId="{11073AFC-73AF-480B-A1EA-4E7DB0B72BE8}"/>
    <dgm:cxn modelId="{8E4FA28C-562F-4B6C-9A2A-38542FCA2F9D}" type="presOf" srcId="{2A914F5D-AB10-4230-A14B-396519B14DF1}" destId="{CE001180-EE61-46AB-B61B-FD7398FF1C84}" srcOrd="0" destOrd="0" presId="urn:microsoft.com/office/officeart/2005/8/layout/default"/>
    <dgm:cxn modelId="{B5D7E793-D15B-4FB2-8A75-8C07440F6316}" srcId="{A02C0AA6-5E69-4EEE-B760-12C9A4C9D9E2}" destId="{9B93EE16-3BB5-4341-8918-E8B359A715F8}" srcOrd="1" destOrd="0" parTransId="{772BA42A-1AA0-46DA-BF52-14473E161216}" sibTransId="{D99FC8DA-5023-43AC-B960-5C5DA817EE9A}"/>
    <dgm:cxn modelId="{53CC71B9-BAD8-4887-A83D-4E3B39CF456F}" type="presOf" srcId="{9B93EE16-3BB5-4341-8918-E8B359A715F8}" destId="{43D11AF9-C942-49F8-86F3-A531C3CC46F2}" srcOrd="0" destOrd="0" presId="urn:microsoft.com/office/officeart/2005/8/layout/default"/>
    <dgm:cxn modelId="{901D18CD-386E-4AAB-9440-C1730275CEE1}" type="presOf" srcId="{11866004-981A-4F6B-ABB2-8D72D804DF74}" destId="{33FF9975-3D3D-4110-B6E0-D9B8A2C67F22}" srcOrd="0" destOrd="0" presId="urn:microsoft.com/office/officeart/2005/8/layout/default"/>
    <dgm:cxn modelId="{6A3CD5DB-A06B-40D8-B5F5-A7692F1609A7}" srcId="{A02C0AA6-5E69-4EEE-B760-12C9A4C9D9E2}" destId="{11866004-981A-4F6B-ABB2-8D72D804DF74}" srcOrd="0" destOrd="0" parTransId="{037E1184-3A10-47DE-B12F-9BD9E9330057}" sibTransId="{8B361825-7292-42A3-BFA4-23874C7608CF}"/>
    <dgm:cxn modelId="{1EE81179-29B0-49D2-80CF-3615257F4D4A}" type="presParOf" srcId="{C8691B85-3304-4E2D-B7CD-1B197D4B6B46}" destId="{33FF9975-3D3D-4110-B6E0-D9B8A2C67F22}" srcOrd="0" destOrd="0" presId="urn:microsoft.com/office/officeart/2005/8/layout/default"/>
    <dgm:cxn modelId="{8BB2C0F5-118A-4352-8FD7-139EA29FEA90}" type="presParOf" srcId="{C8691B85-3304-4E2D-B7CD-1B197D4B6B46}" destId="{160F2FD7-0F4E-47A5-AEF2-A6F13BD042E0}" srcOrd="1" destOrd="0" presId="urn:microsoft.com/office/officeart/2005/8/layout/default"/>
    <dgm:cxn modelId="{573B753A-7B07-40F8-A75A-2BE31325A6B8}" type="presParOf" srcId="{C8691B85-3304-4E2D-B7CD-1B197D4B6B46}" destId="{43D11AF9-C942-49F8-86F3-A531C3CC46F2}" srcOrd="2" destOrd="0" presId="urn:microsoft.com/office/officeart/2005/8/layout/default"/>
    <dgm:cxn modelId="{0DDA6BEB-E5B9-488E-B993-6B074EA5EFD2}" type="presParOf" srcId="{C8691B85-3304-4E2D-B7CD-1B197D4B6B46}" destId="{B6F3492B-8F11-487A-B93E-822C3A9E2DEF}" srcOrd="3" destOrd="0" presId="urn:microsoft.com/office/officeart/2005/8/layout/default"/>
    <dgm:cxn modelId="{057CC75F-92B1-4C75-B737-1BDE49A2B359}" type="presParOf" srcId="{C8691B85-3304-4E2D-B7CD-1B197D4B6B46}" destId="{CE001180-EE61-46AB-B61B-FD7398FF1C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207B8F-EEE8-4EBD-A246-E70756A7115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7664A36-6FD4-49AB-B658-D89014193766}">
      <dgm:prSet/>
      <dgm:spPr/>
      <dgm:t>
        <a:bodyPr/>
        <a:lstStyle/>
        <a:p>
          <a:r>
            <a:rPr lang="es-ES_tradnl" i="1" dirty="0"/>
            <a:t>Primer momento – Evaluación de Ingreso</a:t>
          </a:r>
          <a:endParaRPr lang="es-CL" dirty="0"/>
        </a:p>
      </dgm:t>
    </dgm:pt>
    <dgm:pt modelId="{4EB8B3E1-D08D-4446-9906-4AAD1BE9E5FE}" type="parTrans" cxnId="{C1090E7D-2C76-4B94-998C-DA5FEDA293DE}">
      <dgm:prSet/>
      <dgm:spPr/>
      <dgm:t>
        <a:bodyPr/>
        <a:lstStyle/>
        <a:p>
          <a:endParaRPr lang="es-CL"/>
        </a:p>
      </dgm:t>
    </dgm:pt>
    <dgm:pt modelId="{726AA56D-10CC-463A-BA21-C93AE16C3F36}" type="sibTrans" cxnId="{C1090E7D-2C76-4B94-998C-DA5FEDA293DE}">
      <dgm:prSet/>
      <dgm:spPr/>
      <dgm:t>
        <a:bodyPr/>
        <a:lstStyle/>
        <a:p>
          <a:endParaRPr lang="es-CL"/>
        </a:p>
      </dgm:t>
    </dgm:pt>
    <dgm:pt modelId="{98CD0301-2B2E-489F-8A5A-8A1D701B57D7}">
      <dgm:prSet/>
      <dgm:spPr/>
      <dgm:t>
        <a:bodyPr/>
        <a:lstStyle/>
        <a:p>
          <a:r>
            <a:rPr lang="es-ES_tradnl"/>
            <a:t>Necesidades de urgencia. </a:t>
          </a:r>
          <a:endParaRPr lang="es-CL"/>
        </a:p>
      </dgm:t>
    </dgm:pt>
    <dgm:pt modelId="{36D87AC8-67AA-43AF-9A8E-521BB71949C6}" type="parTrans" cxnId="{26995500-3D70-4BF4-A7EB-4EFA7CFAE407}">
      <dgm:prSet/>
      <dgm:spPr/>
      <dgm:t>
        <a:bodyPr/>
        <a:lstStyle/>
        <a:p>
          <a:endParaRPr lang="es-CL"/>
        </a:p>
      </dgm:t>
    </dgm:pt>
    <dgm:pt modelId="{BB2B10AA-AC12-486D-9F41-03747E287992}" type="sibTrans" cxnId="{26995500-3D70-4BF4-A7EB-4EFA7CFAE407}">
      <dgm:prSet/>
      <dgm:spPr/>
      <dgm:t>
        <a:bodyPr/>
        <a:lstStyle/>
        <a:p>
          <a:endParaRPr lang="es-CL"/>
        </a:p>
      </dgm:t>
    </dgm:pt>
    <dgm:pt modelId="{69895D01-0495-48AF-AC94-D0DFBBB0CE0D}">
      <dgm:prSet/>
      <dgm:spPr/>
      <dgm:t>
        <a:bodyPr/>
        <a:lstStyle/>
        <a:p>
          <a:r>
            <a:rPr lang="es-ES_tradnl"/>
            <a:t>Identificar las condiciones que pueden afectar la adaptación del o de la joven al contexto de la medida o sanción. </a:t>
          </a:r>
          <a:endParaRPr lang="es-CL"/>
        </a:p>
      </dgm:t>
    </dgm:pt>
    <dgm:pt modelId="{3DF30A7E-DA02-41DF-AB1E-B061A3EEFB95}" type="parTrans" cxnId="{96D39D91-35E9-47AF-AE10-48393F4E1134}">
      <dgm:prSet/>
      <dgm:spPr/>
      <dgm:t>
        <a:bodyPr/>
        <a:lstStyle/>
        <a:p>
          <a:endParaRPr lang="es-CL"/>
        </a:p>
      </dgm:t>
    </dgm:pt>
    <dgm:pt modelId="{852446A3-9479-4E5B-B72C-9E2B6A7B0DEB}" type="sibTrans" cxnId="{96D39D91-35E9-47AF-AE10-48393F4E1134}">
      <dgm:prSet/>
      <dgm:spPr/>
      <dgm:t>
        <a:bodyPr/>
        <a:lstStyle/>
        <a:p>
          <a:endParaRPr lang="es-CL"/>
        </a:p>
      </dgm:t>
    </dgm:pt>
    <dgm:pt modelId="{0B5F0ECD-368A-4C2F-BD28-2E0FA6030E61}">
      <dgm:prSet/>
      <dgm:spPr/>
      <dgm:t>
        <a:bodyPr/>
        <a:lstStyle/>
        <a:p>
          <a:r>
            <a:rPr lang="es-ES_tradnl"/>
            <a:t>Apoyar el proceso de segregación en los centros privativos de libertad cuando la sanción se cumpla en medio cerrado</a:t>
          </a:r>
          <a:endParaRPr lang="es-CL"/>
        </a:p>
      </dgm:t>
    </dgm:pt>
    <dgm:pt modelId="{9DAB8ED4-DBF3-4B40-94C5-14F40D682D87}" type="parTrans" cxnId="{59A37DF2-1FAB-43E2-8F1C-D6B717195009}">
      <dgm:prSet/>
      <dgm:spPr/>
      <dgm:t>
        <a:bodyPr/>
        <a:lstStyle/>
        <a:p>
          <a:endParaRPr lang="es-CL"/>
        </a:p>
      </dgm:t>
    </dgm:pt>
    <dgm:pt modelId="{4BFFD871-0ED2-45CD-B917-3E920E566399}" type="sibTrans" cxnId="{59A37DF2-1FAB-43E2-8F1C-D6B717195009}">
      <dgm:prSet/>
      <dgm:spPr/>
      <dgm:t>
        <a:bodyPr/>
        <a:lstStyle/>
        <a:p>
          <a:endParaRPr lang="es-CL"/>
        </a:p>
      </dgm:t>
    </dgm:pt>
    <dgm:pt modelId="{7E63B2B7-EF04-4E9A-904C-B4A3B309CAEB}">
      <dgm:prSet/>
      <dgm:spPr/>
      <dgm:t>
        <a:bodyPr/>
        <a:lstStyle/>
        <a:p>
          <a:r>
            <a:rPr lang="es-ES_tradnl" i="1" dirty="0"/>
            <a:t>Segundo Momento- Evaluación orientada al desarrollo de un PII o PTI</a:t>
          </a:r>
          <a:endParaRPr lang="es-CL" dirty="0"/>
        </a:p>
      </dgm:t>
    </dgm:pt>
    <dgm:pt modelId="{7D7A7E99-0CDF-4F52-9890-AFFDDC1F2ADD}" type="parTrans" cxnId="{109A7924-3545-48AC-B611-3DE9BE513F2F}">
      <dgm:prSet/>
      <dgm:spPr/>
      <dgm:t>
        <a:bodyPr/>
        <a:lstStyle/>
        <a:p>
          <a:endParaRPr lang="es-CL"/>
        </a:p>
      </dgm:t>
    </dgm:pt>
    <dgm:pt modelId="{9C2C46DA-AABB-45DA-B792-C6C7E3683481}" type="sibTrans" cxnId="{109A7924-3545-48AC-B611-3DE9BE513F2F}">
      <dgm:prSet/>
      <dgm:spPr/>
      <dgm:t>
        <a:bodyPr/>
        <a:lstStyle/>
        <a:p>
          <a:endParaRPr lang="es-CL"/>
        </a:p>
      </dgm:t>
    </dgm:pt>
    <dgm:pt modelId="{7D5626AB-4204-45ED-BBBF-140EAEB82440}">
      <dgm:prSet/>
      <dgm:spPr/>
      <dgm:t>
        <a:bodyPr/>
        <a:lstStyle/>
        <a:p>
          <a:r>
            <a:rPr lang="es-ES_tradnl"/>
            <a:t>Identificar las necesidades de atención relacionadas con el ejercicio de los derechos y la reinserción social. </a:t>
          </a:r>
          <a:endParaRPr lang="es-CL"/>
        </a:p>
      </dgm:t>
    </dgm:pt>
    <dgm:pt modelId="{F50E7A3D-1267-4945-B550-BD293842E467}" type="parTrans" cxnId="{6DE3C7C6-D6F8-4921-A360-534AF23AFA52}">
      <dgm:prSet/>
      <dgm:spPr/>
      <dgm:t>
        <a:bodyPr/>
        <a:lstStyle/>
        <a:p>
          <a:endParaRPr lang="es-CL"/>
        </a:p>
      </dgm:t>
    </dgm:pt>
    <dgm:pt modelId="{85CB384C-41B9-4DD0-A783-4E580A0DBFD1}" type="sibTrans" cxnId="{6DE3C7C6-D6F8-4921-A360-534AF23AFA52}">
      <dgm:prSet/>
      <dgm:spPr/>
      <dgm:t>
        <a:bodyPr/>
        <a:lstStyle/>
        <a:p>
          <a:endParaRPr lang="es-CL"/>
        </a:p>
      </dgm:t>
    </dgm:pt>
    <dgm:pt modelId="{E285B861-B8E9-49AD-A1ED-3A6D5E1B158E}">
      <dgm:prSet/>
      <dgm:spPr/>
      <dgm:t>
        <a:bodyPr/>
        <a:lstStyle/>
        <a:p>
          <a:r>
            <a:rPr lang="es-ES_tradnl"/>
            <a:t>Conocer las actitudes del o la joven sobre el cumplimiento de la medida o sanción y la participación en un plan de intervención o de trabajo. </a:t>
          </a:r>
          <a:endParaRPr lang="es-CL"/>
        </a:p>
      </dgm:t>
    </dgm:pt>
    <dgm:pt modelId="{84AEF27A-D674-40D9-AFFA-61F918F99D8F}" type="parTrans" cxnId="{E7D7300B-8B21-42CE-AFED-3E37F0A92E77}">
      <dgm:prSet/>
      <dgm:spPr/>
      <dgm:t>
        <a:bodyPr/>
        <a:lstStyle/>
        <a:p>
          <a:endParaRPr lang="es-CL"/>
        </a:p>
      </dgm:t>
    </dgm:pt>
    <dgm:pt modelId="{A7977A89-69B5-416E-B18D-7B71EFE03678}" type="sibTrans" cxnId="{E7D7300B-8B21-42CE-AFED-3E37F0A92E77}">
      <dgm:prSet/>
      <dgm:spPr/>
      <dgm:t>
        <a:bodyPr/>
        <a:lstStyle/>
        <a:p>
          <a:endParaRPr lang="es-CL"/>
        </a:p>
      </dgm:t>
    </dgm:pt>
    <dgm:pt modelId="{EE2DFEBC-AED4-4557-A853-6A1A05B6CFC9}">
      <dgm:prSet/>
      <dgm:spPr/>
      <dgm:t>
        <a:bodyPr/>
        <a:lstStyle/>
        <a:p>
          <a:r>
            <a:rPr lang="es-ES_tradnl"/>
            <a:t>Identificar los factores estáticos de riesgo de reincidencia en jóvenes sancionados. </a:t>
          </a:r>
          <a:endParaRPr lang="es-CL"/>
        </a:p>
      </dgm:t>
    </dgm:pt>
    <dgm:pt modelId="{79E840A5-5AF2-492F-92A6-9D4AD6ACDBCB}" type="parTrans" cxnId="{89D05E3D-1943-4894-8976-61581627ECAF}">
      <dgm:prSet/>
      <dgm:spPr/>
      <dgm:t>
        <a:bodyPr/>
        <a:lstStyle/>
        <a:p>
          <a:endParaRPr lang="es-CL"/>
        </a:p>
      </dgm:t>
    </dgm:pt>
    <dgm:pt modelId="{FD343891-6EAE-40B8-A4A9-A9F82E9AE263}" type="sibTrans" cxnId="{89D05E3D-1943-4894-8976-61581627ECAF}">
      <dgm:prSet/>
      <dgm:spPr/>
      <dgm:t>
        <a:bodyPr/>
        <a:lstStyle/>
        <a:p>
          <a:endParaRPr lang="es-CL"/>
        </a:p>
      </dgm:t>
    </dgm:pt>
    <dgm:pt modelId="{FE1F94D2-D8A7-40C7-A6F0-D71C37F4D203}">
      <dgm:prSet/>
      <dgm:spPr/>
      <dgm:t>
        <a:bodyPr/>
        <a:lstStyle/>
        <a:p>
          <a:r>
            <a:rPr lang="es-ES_tradnl" i="1" dirty="0"/>
            <a:t>Tercer Momento: Evaluación orientada a profundizar el PII</a:t>
          </a:r>
          <a:endParaRPr lang="es-CL" dirty="0"/>
        </a:p>
      </dgm:t>
    </dgm:pt>
    <dgm:pt modelId="{2662CC70-0F1A-4D1A-849A-7E84F804FE61}" type="parTrans" cxnId="{1D82DB2C-BE7B-45E0-B92D-8C6C78B1632F}">
      <dgm:prSet/>
      <dgm:spPr/>
      <dgm:t>
        <a:bodyPr/>
        <a:lstStyle/>
        <a:p>
          <a:endParaRPr lang="es-CL"/>
        </a:p>
      </dgm:t>
    </dgm:pt>
    <dgm:pt modelId="{B86C8A60-C991-4D58-A6F3-5A88DA369F05}" type="sibTrans" cxnId="{1D82DB2C-BE7B-45E0-B92D-8C6C78B1632F}">
      <dgm:prSet/>
      <dgm:spPr/>
      <dgm:t>
        <a:bodyPr/>
        <a:lstStyle/>
        <a:p>
          <a:endParaRPr lang="es-CL"/>
        </a:p>
      </dgm:t>
    </dgm:pt>
    <dgm:pt modelId="{31954DCF-8932-477D-884C-3C55E4AB0E80}">
      <dgm:prSet/>
      <dgm:spPr/>
      <dgm:t>
        <a:bodyPr/>
        <a:lstStyle/>
        <a:p>
          <a:r>
            <a:rPr lang="es-ES_tradnl"/>
            <a:t>Identificar los factores de riesgo dinámicos (necesidades criminógenas) que se vinculan con la conducta delictiva y sus factores protectores. </a:t>
          </a:r>
          <a:endParaRPr lang="es-CL"/>
        </a:p>
      </dgm:t>
    </dgm:pt>
    <dgm:pt modelId="{8858B4B3-3EDF-45B0-AE99-8700E3D52F00}" type="parTrans" cxnId="{597AE935-4FB6-491C-8F4A-EE16C2914F18}">
      <dgm:prSet/>
      <dgm:spPr/>
      <dgm:t>
        <a:bodyPr/>
        <a:lstStyle/>
        <a:p>
          <a:endParaRPr lang="es-CL"/>
        </a:p>
      </dgm:t>
    </dgm:pt>
    <dgm:pt modelId="{03B534A0-555E-4EED-8B15-441253448461}" type="sibTrans" cxnId="{597AE935-4FB6-491C-8F4A-EE16C2914F18}">
      <dgm:prSet/>
      <dgm:spPr/>
      <dgm:t>
        <a:bodyPr/>
        <a:lstStyle/>
        <a:p>
          <a:endParaRPr lang="es-CL"/>
        </a:p>
      </dgm:t>
    </dgm:pt>
    <dgm:pt modelId="{751D7E0B-5463-4A5D-9751-197A245DAF10}">
      <dgm:prSet/>
      <dgm:spPr/>
      <dgm:t>
        <a:bodyPr/>
        <a:lstStyle/>
        <a:p>
          <a:r>
            <a:rPr lang="es-ES_tradnl"/>
            <a:t>Identificar las fortalezas, barreras y recursos a nivel personal, familiar y social. </a:t>
          </a:r>
          <a:endParaRPr lang="es-CL"/>
        </a:p>
      </dgm:t>
    </dgm:pt>
    <dgm:pt modelId="{25B66546-481F-40B1-9BD7-FC247F1B358A}" type="parTrans" cxnId="{B47967D6-EBF2-4017-AB1B-AEAE283002FB}">
      <dgm:prSet/>
      <dgm:spPr/>
      <dgm:t>
        <a:bodyPr/>
        <a:lstStyle/>
        <a:p>
          <a:endParaRPr lang="es-CL"/>
        </a:p>
      </dgm:t>
    </dgm:pt>
    <dgm:pt modelId="{356A5C28-9C4A-4667-A7E2-E2FCBB8D1823}" type="sibTrans" cxnId="{B47967D6-EBF2-4017-AB1B-AEAE283002FB}">
      <dgm:prSet/>
      <dgm:spPr/>
      <dgm:t>
        <a:bodyPr/>
        <a:lstStyle/>
        <a:p>
          <a:endParaRPr lang="es-CL"/>
        </a:p>
      </dgm:t>
    </dgm:pt>
    <dgm:pt modelId="{DE0DEEB7-BE28-4BF0-83B9-B8D846ED8B51}">
      <dgm:prSet/>
      <dgm:spPr/>
      <dgm:t>
        <a:bodyPr/>
        <a:lstStyle/>
        <a:p>
          <a:r>
            <a:rPr lang="es-ES_tradnl"/>
            <a:t>Conocer las motivaciones para la comisión de delitos y las condiciones para adherir o responder al plan de intervención, así como las barreras para su participación activa. </a:t>
          </a:r>
          <a:endParaRPr lang="es-CL"/>
        </a:p>
      </dgm:t>
    </dgm:pt>
    <dgm:pt modelId="{87C69156-A54B-438D-B4A9-9D758C1AAA4F}" type="parTrans" cxnId="{FE9F4C13-4319-454C-9BEC-2ADA8E7910F2}">
      <dgm:prSet/>
      <dgm:spPr/>
      <dgm:t>
        <a:bodyPr/>
        <a:lstStyle/>
        <a:p>
          <a:endParaRPr lang="es-CL"/>
        </a:p>
      </dgm:t>
    </dgm:pt>
    <dgm:pt modelId="{D0BD29EE-E7D6-4458-A607-C1839CF9830D}" type="sibTrans" cxnId="{FE9F4C13-4319-454C-9BEC-2ADA8E7910F2}">
      <dgm:prSet/>
      <dgm:spPr/>
      <dgm:t>
        <a:bodyPr/>
        <a:lstStyle/>
        <a:p>
          <a:endParaRPr lang="es-CL"/>
        </a:p>
      </dgm:t>
    </dgm:pt>
    <dgm:pt modelId="{E6010F8C-5296-4EE7-BD99-B0ADAD0E9D27}" type="pres">
      <dgm:prSet presAssocID="{4C207B8F-EEE8-4EBD-A246-E70756A71157}" presName="Name0" presStyleCnt="0">
        <dgm:presLayoutVars>
          <dgm:dir/>
          <dgm:animLvl val="lvl"/>
          <dgm:resizeHandles val="exact"/>
        </dgm:presLayoutVars>
      </dgm:prSet>
      <dgm:spPr/>
    </dgm:pt>
    <dgm:pt modelId="{1809AF6F-6F11-444B-A710-A0832A8C6A77}" type="pres">
      <dgm:prSet presAssocID="{37664A36-6FD4-49AB-B658-D89014193766}" presName="composite" presStyleCnt="0"/>
      <dgm:spPr/>
    </dgm:pt>
    <dgm:pt modelId="{FCE77321-AF24-447A-B491-CAC9FF570431}" type="pres">
      <dgm:prSet presAssocID="{37664A36-6FD4-49AB-B658-D8901419376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458009-587A-4259-A605-5396BCE618BA}" type="pres">
      <dgm:prSet presAssocID="{37664A36-6FD4-49AB-B658-D89014193766}" presName="desTx" presStyleLbl="revTx" presStyleIdx="0" presStyleCnt="3">
        <dgm:presLayoutVars>
          <dgm:bulletEnabled val="1"/>
        </dgm:presLayoutVars>
      </dgm:prSet>
      <dgm:spPr/>
    </dgm:pt>
    <dgm:pt modelId="{B25D7954-DC31-45EC-B6C4-1412883B4309}" type="pres">
      <dgm:prSet presAssocID="{726AA56D-10CC-463A-BA21-C93AE16C3F36}" presName="space" presStyleCnt="0"/>
      <dgm:spPr/>
    </dgm:pt>
    <dgm:pt modelId="{7A0095CD-D836-4DD2-ACA3-B4846EE8C378}" type="pres">
      <dgm:prSet presAssocID="{7E63B2B7-EF04-4E9A-904C-B4A3B309CAEB}" presName="composite" presStyleCnt="0"/>
      <dgm:spPr/>
    </dgm:pt>
    <dgm:pt modelId="{A503587D-5726-4316-BEB8-D4A2B1E32FD2}" type="pres">
      <dgm:prSet presAssocID="{7E63B2B7-EF04-4E9A-904C-B4A3B309CAE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852B9F3-4CA7-45FA-BD7C-6CE75163D7EE}" type="pres">
      <dgm:prSet presAssocID="{7E63B2B7-EF04-4E9A-904C-B4A3B309CAEB}" presName="desTx" presStyleLbl="revTx" presStyleIdx="1" presStyleCnt="3">
        <dgm:presLayoutVars>
          <dgm:bulletEnabled val="1"/>
        </dgm:presLayoutVars>
      </dgm:prSet>
      <dgm:spPr/>
    </dgm:pt>
    <dgm:pt modelId="{07D8667F-3C80-4127-87BC-CE4151429593}" type="pres">
      <dgm:prSet presAssocID="{9C2C46DA-AABB-45DA-B792-C6C7E3683481}" presName="space" presStyleCnt="0"/>
      <dgm:spPr/>
    </dgm:pt>
    <dgm:pt modelId="{E2E8F739-4873-447E-8305-77B26F90908D}" type="pres">
      <dgm:prSet presAssocID="{FE1F94D2-D8A7-40C7-A6F0-D71C37F4D203}" presName="composite" presStyleCnt="0"/>
      <dgm:spPr/>
    </dgm:pt>
    <dgm:pt modelId="{B0D8F7EC-D75D-4D09-9735-277D019A613E}" type="pres">
      <dgm:prSet presAssocID="{FE1F94D2-D8A7-40C7-A6F0-D71C37F4D203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6F079F3-DB36-4474-B923-B0E4E6240FF5}" type="pres">
      <dgm:prSet presAssocID="{FE1F94D2-D8A7-40C7-A6F0-D71C37F4D203}" presName="desTx" presStyleLbl="revTx" presStyleIdx="2" presStyleCnt="3">
        <dgm:presLayoutVars>
          <dgm:bulletEnabled val="1"/>
        </dgm:presLayoutVars>
      </dgm:prSet>
      <dgm:spPr/>
    </dgm:pt>
  </dgm:ptLst>
  <dgm:cxnLst>
    <dgm:cxn modelId="{26995500-3D70-4BF4-A7EB-4EFA7CFAE407}" srcId="{37664A36-6FD4-49AB-B658-D89014193766}" destId="{98CD0301-2B2E-489F-8A5A-8A1D701B57D7}" srcOrd="0" destOrd="0" parTransId="{36D87AC8-67AA-43AF-9A8E-521BB71949C6}" sibTransId="{BB2B10AA-AC12-486D-9F41-03747E287992}"/>
    <dgm:cxn modelId="{C1ED8404-514A-49BA-A859-00F74558A453}" type="presOf" srcId="{37664A36-6FD4-49AB-B658-D89014193766}" destId="{FCE77321-AF24-447A-B491-CAC9FF570431}" srcOrd="0" destOrd="0" presId="urn:microsoft.com/office/officeart/2005/8/layout/chevron1"/>
    <dgm:cxn modelId="{E7D7300B-8B21-42CE-AFED-3E37F0A92E77}" srcId="{7E63B2B7-EF04-4E9A-904C-B4A3B309CAEB}" destId="{E285B861-B8E9-49AD-A1ED-3A6D5E1B158E}" srcOrd="1" destOrd="0" parTransId="{84AEF27A-D674-40D9-AFFA-61F918F99D8F}" sibTransId="{A7977A89-69B5-416E-B18D-7B71EFE03678}"/>
    <dgm:cxn modelId="{FE9F4C13-4319-454C-9BEC-2ADA8E7910F2}" srcId="{FE1F94D2-D8A7-40C7-A6F0-D71C37F4D203}" destId="{DE0DEEB7-BE28-4BF0-83B9-B8D846ED8B51}" srcOrd="2" destOrd="0" parTransId="{87C69156-A54B-438D-B4A9-9D758C1AAA4F}" sibTransId="{D0BD29EE-E7D6-4458-A607-C1839CF9830D}"/>
    <dgm:cxn modelId="{EF6CD720-C2A8-491B-81D7-2B591C899371}" type="presOf" srcId="{EE2DFEBC-AED4-4557-A853-6A1A05B6CFC9}" destId="{D852B9F3-4CA7-45FA-BD7C-6CE75163D7EE}" srcOrd="0" destOrd="2" presId="urn:microsoft.com/office/officeart/2005/8/layout/chevron1"/>
    <dgm:cxn modelId="{5B8ED920-DE5B-49F5-B22A-C263BE76D19E}" type="presOf" srcId="{751D7E0B-5463-4A5D-9751-197A245DAF10}" destId="{96F079F3-DB36-4474-B923-B0E4E6240FF5}" srcOrd="0" destOrd="1" presId="urn:microsoft.com/office/officeart/2005/8/layout/chevron1"/>
    <dgm:cxn modelId="{109A7924-3545-48AC-B611-3DE9BE513F2F}" srcId="{4C207B8F-EEE8-4EBD-A246-E70756A71157}" destId="{7E63B2B7-EF04-4E9A-904C-B4A3B309CAEB}" srcOrd="1" destOrd="0" parTransId="{7D7A7E99-0CDF-4F52-9890-AFFDDC1F2ADD}" sibTransId="{9C2C46DA-AABB-45DA-B792-C6C7E3683481}"/>
    <dgm:cxn modelId="{1AE96127-E9B5-4750-87A7-9C5C4B13211C}" type="presOf" srcId="{FE1F94D2-D8A7-40C7-A6F0-D71C37F4D203}" destId="{B0D8F7EC-D75D-4D09-9735-277D019A613E}" srcOrd="0" destOrd="0" presId="urn:microsoft.com/office/officeart/2005/8/layout/chevron1"/>
    <dgm:cxn modelId="{956B182C-B9E0-4F61-97AA-E33FDFF3A253}" type="presOf" srcId="{31954DCF-8932-477D-884C-3C55E4AB0E80}" destId="{96F079F3-DB36-4474-B923-B0E4E6240FF5}" srcOrd="0" destOrd="0" presId="urn:microsoft.com/office/officeart/2005/8/layout/chevron1"/>
    <dgm:cxn modelId="{1D82DB2C-BE7B-45E0-B92D-8C6C78B1632F}" srcId="{4C207B8F-EEE8-4EBD-A246-E70756A71157}" destId="{FE1F94D2-D8A7-40C7-A6F0-D71C37F4D203}" srcOrd="2" destOrd="0" parTransId="{2662CC70-0F1A-4D1A-849A-7E84F804FE61}" sibTransId="{B86C8A60-C991-4D58-A6F3-5A88DA369F05}"/>
    <dgm:cxn modelId="{597AE935-4FB6-491C-8F4A-EE16C2914F18}" srcId="{FE1F94D2-D8A7-40C7-A6F0-D71C37F4D203}" destId="{31954DCF-8932-477D-884C-3C55E4AB0E80}" srcOrd="0" destOrd="0" parTransId="{8858B4B3-3EDF-45B0-AE99-8700E3D52F00}" sibTransId="{03B534A0-555E-4EED-8B15-441253448461}"/>
    <dgm:cxn modelId="{89D05E3D-1943-4894-8976-61581627ECAF}" srcId="{7E63B2B7-EF04-4E9A-904C-B4A3B309CAEB}" destId="{EE2DFEBC-AED4-4557-A853-6A1A05B6CFC9}" srcOrd="2" destOrd="0" parTransId="{79E840A5-5AF2-492F-92A6-9D4AD6ACDBCB}" sibTransId="{FD343891-6EAE-40B8-A4A9-A9F82E9AE263}"/>
    <dgm:cxn modelId="{BD9C265D-6B1E-4EC2-8723-D330A1024322}" type="presOf" srcId="{4C207B8F-EEE8-4EBD-A246-E70756A71157}" destId="{E6010F8C-5296-4EE7-BD99-B0ADAD0E9D27}" srcOrd="0" destOrd="0" presId="urn:microsoft.com/office/officeart/2005/8/layout/chevron1"/>
    <dgm:cxn modelId="{07781765-0A6B-4E32-8F9D-56B9A0A2897D}" type="presOf" srcId="{7E63B2B7-EF04-4E9A-904C-B4A3B309CAEB}" destId="{A503587D-5726-4316-BEB8-D4A2B1E32FD2}" srcOrd="0" destOrd="0" presId="urn:microsoft.com/office/officeart/2005/8/layout/chevron1"/>
    <dgm:cxn modelId="{E46F7047-370B-4D90-B5CC-0097AA2616FB}" type="presOf" srcId="{98CD0301-2B2E-489F-8A5A-8A1D701B57D7}" destId="{58458009-587A-4259-A605-5396BCE618BA}" srcOrd="0" destOrd="0" presId="urn:microsoft.com/office/officeart/2005/8/layout/chevron1"/>
    <dgm:cxn modelId="{C1090E7D-2C76-4B94-998C-DA5FEDA293DE}" srcId="{4C207B8F-EEE8-4EBD-A246-E70756A71157}" destId="{37664A36-6FD4-49AB-B658-D89014193766}" srcOrd="0" destOrd="0" parTransId="{4EB8B3E1-D08D-4446-9906-4AAD1BE9E5FE}" sibTransId="{726AA56D-10CC-463A-BA21-C93AE16C3F36}"/>
    <dgm:cxn modelId="{6546A084-D70E-4B05-907E-B105D220DE25}" type="presOf" srcId="{E285B861-B8E9-49AD-A1ED-3A6D5E1B158E}" destId="{D852B9F3-4CA7-45FA-BD7C-6CE75163D7EE}" srcOrd="0" destOrd="1" presId="urn:microsoft.com/office/officeart/2005/8/layout/chevron1"/>
    <dgm:cxn modelId="{96D39D91-35E9-47AF-AE10-48393F4E1134}" srcId="{37664A36-6FD4-49AB-B658-D89014193766}" destId="{69895D01-0495-48AF-AC94-D0DFBBB0CE0D}" srcOrd="1" destOrd="0" parTransId="{3DF30A7E-DA02-41DF-AB1E-B061A3EEFB95}" sibTransId="{852446A3-9479-4E5B-B72C-9E2B6A7B0DEB}"/>
    <dgm:cxn modelId="{6F4A7BA1-82D0-4D79-923B-C74ADE853273}" type="presOf" srcId="{DE0DEEB7-BE28-4BF0-83B9-B8D846ED8B51}" destId="{96F079F3-DB36-4474-B923-B0E4E6240FF5}" srcOrd="0" destOrd="2" presId="urn:microsoft.com/office/officeart/2005/8/layout/chevron1"/>
    <dgm:cxn modelId="{6DE3C7C6-D6F8-4921-A360-534AF23AFA52}" srcId="{7E63B2B7-EF04-4E9A-904C-B4A3B309CAEB}" destId="{7D5626AB-4204-45ED-BBBF-140EAEB82440}" srcOrd="0" destOrd="0" parTransId="{F50E7A3D-1267-4945-B550-BD293842E467}" sibTransId="{85CB384C-41B9-4DD0-A783-4E580A0DBFD1}"/>
    <dgm:cxn modelId="{B47967D6-EBF2-4017-AB1B-AEAE283002FB}" srcId="{FE1F94D2-D8A7-40C7-A6F0-D71C37F4D203}" destId="{751D7E0B-5463-4A5D-9751-197A245DAF10}" srcOrd="1" destOrd="0" parTransId="{25B66546-481F-40B1-9BD7-FC247F1B358A}" sibTransId="{356A5C28-9C4A-4667-A7E2-E2FCBB8D1823}"/>
    <dgm:cxn modelId="{F81F8DD8-0E6C-49A6-B713-4C33159990EB}" type="presOf" srcId="{0B5F0ECD-368A-4C2F-BD28-2E0FA6030E61}" destId="{58458009-587A-4259-A605-5396BCE618BA}" srcOrd="0" destOrd="2" presId="urn:microsoft.com/office/officeart/2005/8/layout/chevron1"/>
    <dgm:cxn modelId="{7188E5D9-9319-46D8-B800-7E95CE2B17DC}" type="presOf" srcId="{7D5626AB-4204-45ED-BBBF-140EAEB82440}" destId="{D852B9F3-4CA7-45FA-BD7C-6CE75163D7EE}" srcOrd="0" destOrd="0" presId="urn:microsoft.com/office/officeart/2005/8/layout/chevron1"/>
    <dgm:cxn modelId="{690E74E8-7BBC-4422-88D6-1E560BC65899}" type="presOf" srcId="{69895D01-0495-48AF-AC94-D0DFBBB0CE0D}" destId="{58458009-587A-4259-A605-5396BCE618BA}" srcOrd="0" destOrd="1" presId="urn:microsoft.com/office/officeart/2005/8/layout/chevron1"/>
    <dgm:cxn modelId="{59A37DF2-1FAB-43E2-8F1C-D6B717195009}" srcId="{37664A36-6FD4-49AB-B658-D89014193766}" destId="{0B5F0ECD-368A-4C2F-BD28-2E0FA6030E61}" srcOrd="2" destOrd="0" parTransId="{9DAB8ED4-DBF3-4B40-94C5-14F40D682D87}" sibTransId="{4BFFD871-0ED2-45CD-B917-3E920E566399}"/>
    <dgm:cxn modelId="{026A0F70-91A0-49A9-B7AB-BF836E2E90EE}" type="presParOf" srcId="{E6010F8C-5296-4EE7-BD99-B0ADAD0E9D27}" destId="{1809AF6F-6F11-444B-A710-A0832A8C6A77}" srcOrd="0" destOrd="0" presId="urn:microsoft.com/office/officeart/2005/8/layout/chevron1"/>
    <dgm:cxn modelId="{415C1BF9-279D-490E-93D6-4A668557BA32}" type="presParOf" srcId="{1809AF6F-6F11-444B-A710-A0832A8C6A77}" destId="{FCE77321-AF24-447A-B491-CAC9FF570431}" srcOrd="0" destOrd="0" presId="urn:microsoft.com/office/officeart/2005/8/layout/chevron1"/>
    <dgm:cxn modelId="{2DA1183B-A497-4B9B-9E5D-8D602719F944}" type="presParOf" srcId="{1809AF6F-6F11-444B-A710-A0832A8C6A77}" destId="{58458009-587A-4259-A605-5396BCE618BA}" srcOrd="1" destOrd="0" presId="urn:microsoft.com/office/officeart/2005/8/layout/chevron1"/>
    <dgm:cxn modelId="{FB9F73AC-B84F-4340-9A98-6E38D9C8FD4D}" type="presParOf" srcId="{E6010F8C-5296-4EE7-BD99-B0ADAD0E9D27}" destId="{B25D7954-DC31-45EC-B6C4-1412883B4309}" srcOrd="1" destOrd="0" presId="urn:microsoft.com/office/officeart/2005/8/layout/chevron1"/>
    <dgm:cxn modelId="{346AA934-DB4C-4858-8516-27D399373E60}" type="presParOf" srcId="{E6010F8C-5296-4EE7-BD99-B0ADAD0E9D27}" destId="{7A0095CD-D836-4DD2-ACA3-B4846EE8C378}" srcOrd="2" destOrd="0" presId="urn:microsoft.com/office/officeart/2005/8/layout/chevron1"/>
    <dgm:cxn modelId="{B7A177C8-BC49-4F85-946C-56CFAC08E980}" type="presParOf" srcId="{7A0095CD-D836-4DD2-ACA3-B4846EE8C378}" destId="{A503587D-5726-4316-BEB8-D4A2B1E32FD2}" srcOrd="0" destOrd="0" presId="urn:microsoft.com/office/officeart/2005/8/layout/chevron1"/>
    <dgm:cxn modelId="{BDB0D734-CB3B-4F23-9C17-475ECC19DA86}" type="presParOf" srcId="{7A0095CD-D836-4DD2-ACA3-B4846EE8C378}" destId="{D852B9F3-4CA7-45FA-BD7C-6CE75163D7EE}" srcOrd="1" destOrd="0" presId="urn:microsoft.com/office/officeart/2005/8/layout/chevron1"/>
    <dgm:cxn modelId="{9252AA4A-BE36-4779-BE2B-891F35D84BD8}" type="presParOf" srcId="{E6010F8C-5296-4EE7-BD99-B0ADAD0E9D27}" destId="{07D8667F-3C80-4127-87BC-CE4151429593}" srcOrd="3" destOrd="0" presId="urn:microsoft.com/office/officeart/2005/8/layout/chevron1"/>
    <dgm:cxn modelId="{6DE159C1-919A-461D-8204-D2856374F9A5}" type="presParOf" srcId="{E6010F8C-5296-4EE7-BD99-B0ADAD0E9D27}" destId="{E2E8F739-4873-447E-8305-77B26F90908D}" srcOrd="4" destOrd="0" presId="urn:microsoft.com/office/officeart/2005/8/layout/chevron1"/>
    <dgm:cxn modelId="{EC5D9B5F-AC0E-4218-8317-90357BBF0134}" type="presParOf" srcId="{E2E8F739-4873-447E-8305-77B26F90908D}" destId="{B0D8F7EC-D75D-4D09-9735-277D019A613E}" srcOrd="0" destOrd="0" presId="urn:microsoft.com/office/officeart/2005/8/layout/chevron1"/>
    <dgm:cxn modelId="{6A01C2C5-1B73-4D0D-9CB5-6C55BEF58239}" type="presParOf" srcId="{E2E8F739-4873-447E-8305-77B26F90908D}" destId="{96F079F3-DB36-4474-B923-B0E4E6240FF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7D5C1-0A20-436F-BA34-152D45A30BE8}">
      <dsp:nvSpPr>
        <dsp:cNvPr id="0" name=""/>
        <dsp:cNvSpPr/>
      </dsp:nvSpPr>
      <dsp:spPr>
        <a:xfrm>
          <a:off x="379253" y="1846"/>
          <a:ext cx="3326018" cy="831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Enfoque de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Factores de Riesgo</a:t>
          </a:r>
        </a:p>
      </dsp:txBody>
      <dsp:txXfrm>
        <a:off x="403607" y="26200"/>
        <a:ext cx="3277310" cy="782796"/>
      </dsp:txXfrm>
    </dsp:sp>
    <dsp:sp modelId="{E39992F3-4E9F-4765-9364-C78F9B789D00}">
      <dsp:nvSpPr>
        <dsp:cNvPr id="0" name=""/>
        <dsp:cNvSpPr/>
      </dsp:nvSpPr>
      <dsp:spPr>
        <a:xfrm rot="5400000">
          <a:off x="1969506" y="906107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E2D3C-C86E-4E14-A469-6B884069AC04}">
      <dsp:nvSpPr>
        <dsp:cNvPr id="0" name=""/>
        <dsp:cNvSpPr/>
      </dsp:nvSpPr>
      <dsp:spPr>
        <a:xfrm>
          <a:off x="379253" y="1124377"/>
          <a:ext cx="3326018" cy="4364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Criminología del Desarrollo y Teoría del Aprendizaje Social</a:t>
          </a:r>
        </a:p>
      </dsp:txBody>
      <dsp:txXfrm>
        <a:off x="392035" y="1137159"/>
        <a:ext cx="3300454" cy="410851"/>
      </dsp:txXfrm>
    </dsp:sp>
    <dsp:sp modelId="{CA8EE0D0-00AA-4852-8B7D-8582DD5F539D}">
      <dsp:nvSpPr>
        <dsp:cNvPr id="0" name=""/>
        <dsp:cNvSpPr/>
      </dsp:nvSpPr>
      <dsp:spPr>
        <a:xfrm rot="5400000">
          <a:off x="1969506" y="1633549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67958-37D6-4D05-9C46-2DCF9A6C8A84}">
      <dsp:nvSpPr>
        <dsp:cNvPr id="0" name=""/>
        <dsp:cNvSpPr/>
      </dsp:nvSpPr>
      <dsp:spPr>
        <a:xfrm>
          <a:off x="379253" y="1851819"/>
          <a:ext cx="3326018" cy="496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Conducta transgresora surge de interacción de factores de riesgo y protección.</a:t>
          </a:r>
        </a:p>
      </dsp:txBody>
      <dsp:txXfrm>
        <a:off x="393784" y="1866350"/>
        <a:ext cx="3296956" cy="467046"/>
      </dsp:txXfrm>
    </dsp:sp>
    <dsp:sp modelId="{FE647B39-14B5-4A7E-84DD-31B286BAFFF9}">
      <dsp:nvSpPr>
        <dsp:cNvPr id="0" name=""/>
        <dsp:cNvSpPr/>
      </dsp:nvSpPr>
      <dsp:spPr>
        <a:xfrm rot="5400000">
          <a:off x="1969506" y="2420684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21858-05A7-4E0E-B16C-74723EE502FB}">
      <dsp:nvSpPr>
        <dsp:cNvPr id="0" name=""/>
        <dsp:cNvSpPr/>
      </dsp:nvSpPr>
      <dsp:spPr>
        <a:xfrm>
          <a:off x="379253" y="2638954"/>
          <a:ext cx="3326018" cy="4673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Predominante en el sistema de justicia criminal.</a:t>
          </a:r>
        </a:p>
      </dsp:txBody>
      <dsp:txXfrm>
        <a:off x="392941" y="2652642"/>
        <a:ext cx="3298642" cy="439954"/>
      </dsp:txXfrm>
    </dsp:sp>
    <dsp:sp modelId="{D7AA5479-6BF0-4B2A-9233-63A3C856FD05}">
      <dsp:nvSpPr>
        <dsp:cNvPr id="0" name=""/>
        <dsp:cNvSpPr/>
      </dsp:nvSpPr>
      <dsp:spPr>
        <a:xfrm rot="5400000">
          <a:off x="1969506" y="3179042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563C2-22D8-4C74-A25C-4BE4765BBDEC}">
      <dsp:nvSpPr>
        <dsp:cNvPr id="0" name=""/>
        <dsp:cNvSpPr/>
      </dsp:nvSpPr>
      <dsp:spPr>
        <a:xfrm>
          <a:off x="379253" y="3397312"/>
          <a:ext cx="3326018" cy="6363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Operacionalización consolidada a través del modelo de Riesgo, Necesidad y Capacidad de Respuesta (RNR)</a:t>
          </a:r>
        </a:p>
      </dsp:txBody>
      <dsp:txXfrm>
        <a:off x="397890" y="3415949"/>
        <a:ext cx="3288744" cy="599026"/>
      </dsp:txXfrm>
    </dsp:sp>
    <dsp:sp modelId="{B02462CF-9761-46E6-9B29-3E6515B3FBFA}">
      <dsp:nvSpPr>
        <dsp:cNvPr id="0" name=""/>
        <dsp:cNvSpPr/>
      </dsp:nvSpPr>
      <dsp:spPr>
        <a:xfrm rot="5400000">
          <a:off x="1969506" y="4106369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3979C-A2C2-4F08-93F2-D34D47D36C49}">
      <dsp:nvSpPr>
        <dsp:cNvPr id="0" name=""/>
        <dsp:cNvSpPr/>
      </dsp:nvSpPr>
      <dsp:spPr>
        <a:xfrm>
          <a:off x="379253" y="4324639"/>
          <a:ext cx="3326018" cy="5331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Principios centrales con amplia evidencia</a:t>
          </a:r>
        </a:p>
      </dsp:txBody>
      <dsp:txXfrm>
        <a:off x="394868" y="4340254"/>
        <a:ext cx="3294788" cy="501889"/>
      </dsp:txXfrm>
    </dsp:sp>
    <dsp:sp modelId="{40E3FFA7-7324-48FF-BD67-BA815164BF5F}">
      <dsp:nvSpPr>
        <dsp:cNvPr id="0" name=""/>
        <dsp:cNvSpPr/>
      </dsp:nvSpPr>
      <dsp:spPr>
        <a:xfrm rot="5400000">
          <a:off x="1969506" y="4930515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A9FA6-1EE1-4AA7-9C24-AC1135C57FD7}">
      <dsp:nvSpPr>
        <dsp:cNvPr id="0" name=""/>
        <dsp:cNvSpPr/>
      </dsp:nvSpPr>
      <dsp:spPr>
        <a:xfrm>
          <a:off x="379253" y="5148785"/>
          <a:ext cx="3326018" cy="4107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Intervención sobre factores criminógenos para el cambio conductual.</a:t>
          </a:r>
        </a:p>
      </dsp:txBody>
      <dsp:txXfrm>
        <a:off x="391283" y="5160815"/>
        <a:ext cx="3301958" cy="386661"/>
      </dsp:txXfrm>
    </dsp:sp>
    <dsp:sp modelId="{385900CB-4821-4357-A010-CD75E9AE5F8F}">
      <dsp:nvSpPr>
        <dsp:cNvPr id="0" name=""/>
        <dsp:cNvSpPr/>
      </dsp:nvSpPr>
      <dsp:spPr>
        <a:xfrm>
          <a:off x="4170914" y="1846"/>
          <a:ext cx="3326018" cy="831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Enfoque del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Desistimiento</a:t>
          </a:r>
        </a:p>
      </dsp:txBody>
      <dsp:txXfrm>
        <a:off x="4195268" y="26200"/>
        <a:ext cx="3277310" cy="782796"/>
      </dsp:txXfrm>
    </dsp:sp>
    <dsp:sp modelId="{7D05176D-AF77-4042-966E-EE5B76426448}">
      <dsp:nvSpPr>
        <dsp:cNvPr id="0" name=""/>
        <dsp:cNvSpPr/>
      </dsp:nvSpPr>
      <dsp:spPr>
        <a:xfrm rot="5400000">
          <a:off x="5761167" y="906107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8C4FC-2986-49F5-B878-E1D02FF11C9D}">
      <dsp:nvSpPr>
        <dsp:cNvPr id="0" name=""/>
        <dsp:cNvSpPr/>
      </dsp:nvSpPr>
      <dsp:spPr>
        <a:xfrm>
          <a:off x="4170914" y="1124377"/>
          <a:ext cx="3326018" cy="4274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u="none" kern="1200" dirty="0"/>
            <a:t>Interaccionismo Simbólico y la Teoría del Etiquetamiento </a:t>
          </a:r>
        </a:p>
      </dsp:txBody>
      <dsp:txXfrm>
        <a:off x="4183434" y="1136897"/>
        <a:ext cx="3300978" cy="402419"/>
      </dsp:txXfrm>
    </dsp:sp>
    <dsp:sp modelId="{E2332CF5-C445-4FE5-9545-66A7E55787A2}">
      <dsp:nvSpPr>
        <dsp:cNvPr id="0" name=""/>
        <dsp:cNvSpPr/>
      </dsp:nvSpPr>
      <dsp:spPr>
        <a:xfrm rot="5400000">
          <a:off x="5761167" y="1624594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CA021-9BC1-4B77-BAD3-02FC70B2C129}">
      <dsp:nvSpPr>
        <dsp:cNvPr id="0" name=""/>
        <dsp:cNvSpPr/>
      </dsp:nvSpPr>
      <dsp:spPr>
        <a:xfrm>
          <a:off x="4170914" y="1842864"/>
          <a:ext cx="3326018" cy="4740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Alejamiento de la vida delictiva a partir del cambio cognitivo e identitario.</a:t>
          </a:r>
        </a:p>
      </dsp:txBody>
      <dsp:txXfrm>
        <a:off x="4184800" y="1856750"/>
        <a:ext cx="3298246" cy="446318"/>
      </dsp:txXfrm>
    </dsp:sp>
    <dsp:sp modelId="{4177A3EC-B548-4398-AC09-2406079286EE}">
      <dsp:nvSpPr>
        <dsp:cNvPr id="0" name=""/>
        <dsp:cNvSpPr/>
      </dsp:nvSpPr>
      <dsp:spPr>
        <a:xfrm rot="5400000">
          <a:off x="5761167" y="2389711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27042-1874-408B-B836-2559C5294C18}">
      <dsp:nvSpPr>
        <dsp:cNvPr id="0" name=""/>
        <dsp:cNvSpPr/>
      </dsp:nvSpPr>
      <dsp:spPr>
        <a:xfrm>
          <a:off x="4170914" y="2607981"/>
          <a:ext cx="3326018" cy="5162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Enfoque de surgimiento más reciente, en consolidación.</a:t>
          </a:r>
        </a:p>
      </dsp:txBody>
      <dsp:txXfrm>
        <a:off x="4186033" y="2623100"/>
        <a:ext cx="3295780" cy="485976"/>
      </dsp:txXfrm>
    </dsp:sp>
    <dsp:sp modelId="{C22F8AAC-3EC8-46B6-9F63-360E91039C69}">
      <dsp:nvSpPr>
        <dsp:cNvPr id="0" name=""/>
        <dsp:cNvSpPr/>
      </dsp:nvSpPr>
      <dsp:spPr>
        <a:xfrm rot="5400000">
          <a:off x="5761167" y="3196952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3635E-4142-4E92-9255-ED6E5912F26D}">
      <dsp:nvSpPr>
        <dsp:cNvPr id="0" name=""/>
        <dsp:cNvSpPr/>
      </dsp:nvSpPr>
      <dsp:spPr>
        <a:xfrm>
          <a:off x="4170914" y="3415222"/>
          <a:ext cx="3326018" cy="5925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Principios de intervención.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Operacionalización incipiente (ej. GLM)</a:t>
          </a:r>
        </a:p>
      </dsp:txBody>
      <dsp:txXfrm>
        <a:off x="4188270" y="3432578"/>
        <a:ext cx="3291306" cy="557876"/>
      </dsp:txXfrm>
    </dsp:sp>
    <dsp:sp modelId="{A28471B3-0B20-45F7-A9A5-D80DD0668911}">
      <dsp:nvSpPr>
        <dsp:cNvPr id="0" name=""/>
        <dsp:cNvSpPr/>
      </dsp:nvSpPr>
      <dsp:spPr>
        <a:xfrm rot="5400000">
          <a:off x="5761167" y="4080567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4B122-96CC-4881-B1F1-9308F075937B}">
      <dsp:nvSpPr>
        <dsp:cNvPr id="0" name=""/>
        <dsp:cNvSpPr/>
      </dsp:nvSpPr>
      <dsp:spPr>
        <a:xfrm>
          <a:off x="4170914" y="4298837"/>
          <a:ext cx="3326018" cy="5709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Evidencia en desarrollo</a:t>
          </a:r>
        </a:p>
      </dsp:txBody>
      <dsp:txXfrm>
        <a:off x="4187637" y="4315560"/>
        <a:ext cx="3292572" cy="537506"/>
      </dsp:txXfrm>
    </dsp:sp>
    <dsp:sp modelId="{A36A01C3-7B22-4EC7-8AD2-C461C43249CA}">
      <dsp:nvSpPr>
        <dsp:cNvPr id="0" name=""/>
        <dsp:cNvSpPr/>
      </dsp:nvSpPr>
      <dsp:spPr>
        <a:xfrm rot="5400000">
          <a:off x="5761167" y="4942547"/>
          <a:ext cx="145513" cy="1455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A47E2-60BF-4434-8C49-3139DB681CF3}">
      <dsp:nvSpPr>
        <dsp:cNvPr id="0" name=""/>
        <dsp:cNvSpPr/>
      </dsp:nvSpPr>
      <dsp:spPr>
        <a:xfrm>
          <a:off x="4170914" y="5160816"/>
          <a:ext cx="3326018" cy="4482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u="none" kern="1200" dirty="0"/>
            <a:t>Intervención dirigida a promover nuevos roles sociales y el desarrollo de capital social.  </a:t>
          </a:r>
        </a:p>
      </dsp:txBody>
      <dsp:txXfrm>
        <a:off x="4184044" y="5173946"/>
        <a:ext cx="3299758" cy="42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148AF-C9C0-E143-B522-6C3EDEBEB550}">
      <dsp:nvSpPr>
        <dsp:cNvPr id="0" name=""/>
        <dsp:cNvSpPr/>
      </dsp:nvSpPr>
      <dsp:spPr>
        <a:xfrm>
          <a:off x="784817" y="1901100"/>
          <a:ext cx="2052242" cy="20522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rgbClr val="000000"/>
              </a:solidFill>
            </a:rPr>
            <a:t>Derechos</a:t>
          </a:r>
        </a:p>
      </dsp:txBody>
      <dsp:txXfrm>
        <a:off x="1085361" y="2201644"/>
        <a:ext cx="1451154" cy="1451154"/>
      </dsp:txXfrm>
    </dsp:sp>
    <dsp:sp modelId="{BF582F8A-9AD1-7043-8740-C487246987A8}">
      <dsp:nvSpPr>
        <dsp:cNvPr id="0" name=""/>
        <dsp:cNvSpPr/>
      </dsp:nvSpPr>
      <dsp:spPr>
        <a:xfrm rot="19311272">
          <a:off x="2670239" y="1812512"/>
          <a:ext cx="238135" cy="692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/>
        </a:p>
      </dsp:txBody>
      <dsp:txXfrm>
        <a:off x="2677867" y="1973101"/>
        <a:ext cx="166695" cy="415579"/>
      </dsp:txXfrm>
    </dsp:sp>
    <dsp:sp modelId="{294EA001-F5D2-0740-BA6A-372FF181545C}">
      <dsp:nvSpPr>
        <dsp:cNvPr id="0" name=""/>
        <dsp:cNvSpPr/>
      </dsp:nvSpPr>
      <dsp:spPr>
        <a:xfrm>
          <a:off x="2752154" y="355988"/>
          <a:ext cx="2052242" cy="2052242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rgbClr val="000000"/>
              </a:solidFill>
            </a:rPr>
            <a:t>Necesidades Criminógenas</a:t>
          </a:r>
        </a:p>
      </dsp:txBody>
      <dsp:txXfrm>
        <a:off x="3052698" y="656532"/>
        <a:ext cx="1451154" cy="1451154"/>
      </dsp:txXfrm>
    </dsp:sp>
    <dsp:sp modelId="{A45D0351-37C9-B849-AC7C-FA868D06B51F}">
      <dsp:nvSpPr>
        <dsp:cNvPr id="0" name=""/>
        <dsp:cNvSpPr/>
      </dsp:nvSpPr>
      <dsp:spPr>
        <a:xfrm rot="2267969">
          <a:off x="4661916" y="1847844"/>
          <a:ext cx="326534" cy="692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/>
        </a:p>
      </dsp:txBody>
      <dsp:txXfrm>
        <a:off x="4672194" y="1956350"/>
        <a:ext cx="228574" cy="415579"/>
      </dsp:txXfrm>
    </dsp:sp>
    <dsp:sp modelId="{9145A226-2E9E-1945-8F77-C56930425D7C}">
      <dsp:nvSpPr>
        <dsp:cNvPr id="0" name=""/>
        <dsp:cNvSpPr/>
      </dsp:nvSpPr>
      <dsp:spPr>
        <a:xfrm>
          <a:off x="4860575" y="1991417"/>
          <a:ext cx="2052242" cy="2052242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rgbClr val="000000"/>
              </a:solidFill>
            </a:rPr>
            <a:t>Recursos para el cambio</a:t>
          </a:r>
        </a:p>
      </dsp:txBody>
      <dsp:txXfrm>
        <a:off x="5161119" y="2291961"/>
        <a:ext cx="1451154" cy="1451154"/>
      </dsp:txXfrm>
    </dsp:sp>
    <dsp:sp modelId="{6CF025CD-9716-B041-82ED-033E340D6784}">
      <dsp:nvSpPr>
        <dsp:cNvPr id="0" name=""/>
        <dsp:cNvSpPr/>
      </dsp:nvSpPr>
      <dsp:spPr>
        <a:xfrm rot="8317269">
          <a:off x="4684924" y="3569649"/>
          <a:ext cx="363896" cy="692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/>
        </a:p>
      </dsp:txBody>
      <dsp:txXfrm rot="10800000">
        <a:off x="4780466" y="3672093"/>
        <a:ext cx="254727" cy="415579"/>
      </dsp:txXfrm>
    </dsp:sp>
    <dsp:sp modelId="{995FC38A-8D7C-4F07-8408-1B83595C7E3E}">
      <dsp:nvSpPr>
        <dsp:cNvPr id="0" name=""/>
        <dsp:cNvSpPr/>
      </dsp:nvSpPr>
      <dsp:spPr>
        <a:xfrm>
          <a:off x="2805472" y="3801886"/>
          <a:ext cx="2052242" cy="2052242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rgbClr val="000000"/>
              </a:solidFill>
            </a:rPr>
            <a:t>Necesidades madurativas</a:t>
          </a:r>
        </a:p>
      </dsp:txBody>
      <dsp:txXfrm>
        <a:off x="3106016" y="4102430"/>
        <a:ext cx="1451154" cy="1451154"/>
      </dsp:txXfrm>
    </dsp:sp>
    <dsp:sp modelId="{5B07B62D-9BE5-4E39-9C06-09FEAA27A3B3}">
      <dsp:nvSpPr>
        <dsp:cNvPr id="0" name=""/>
        <dsp:cNvSpPr/>
      </dsp:nvSpPr>
      <dsp:spPr>
        <a:xfrm rot="13394950">
          <a:off x="2637842" y="3538718"/>
          <a:ext cx="382622" cy="692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500" kern="1200"/>
        </a:p>
      </dsp:txBody>
      <dsp:txXfrm rot="10800000">
        <a:off x="2737040" y="3716568"/>
        <a:ext cx="267835" cy="4155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AFAB3-BD17-44BE-BA43-3D606F834AC6}">
      <dsp:nvSpPr>
        <dsp:cNvPr id="0" name=""/>
        <dsp:cNvSpPr/>
      </dsp:nvSpPr>
      <dsp:spPr>
        <a:xfrm rot="16200000">
          <a:off x="1447799" y="-1447799"/>
          <a:ext cx="2543175" cy="543877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Principios éticos de la intervención</a:t>
          </a:r>
          <a:endParaRPr lang="es-CL" sz="3200" kern="1200" dirty="0"/>
        </a:p>
      </dsp:txBody>
      <dsp:txXfrm rot="5400000">
        <a:off x="0" y="0"/>
        <a:ext cx="5438774" cy="1907381"/>
      </dsp:txXfrm>
    </dsp:sp>
    <dsp:sp modelId="{7C735C5B-EA09-47A2-B789-0F20A85478E0}">
      <dsp:nvSpPr>
        <dsp:cNvPr id="0" name=""/>
        <dsp:cNvSpPr/>
      </dsp:nvSpPr>
      <dsp:spPr>
        <a:xfrm>
          <a:off x="5438774" y="0"/>
          <a:ext cx="5438774" cy="25431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Prácticas transversales de apoyo al desistimiento delictivo en jóvenes</a:t>
          </a:r>
          <a:endParaRPr lang="es-CL" sz="3200" kern="1200" dirty="0"/>
        </a:p>
      </dsp:txBody>
      <dsp:txXfrm>
        <a:off x="5438774" y="0"/>
        <a:ext cx="5438774" cy="1907381"/>
      </dsp:txXfrm>
    </dsp:sp>
    <dsp:sp modelId="{8A960D18-61AF-4AF5-8EA7-F1A430EC5C57}">
      <dsp:nvSpPr>
        <dsp:cNvPr id="0" name=""/>
        <dsp:cNvSpPr/>
      </dsp:nvSpPr>
      <dsp:spPr>
        <a:xfrm rot="10800000">
          <a:off x="0" y="2543175"/>
          <a:ext cx="5438774" cy="25431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Intervención en ejecución de la sanción</a:t>
          </a:r>
          <a:endParaRPr lang="es-CL" sz="3200" kern="1200" dirty="0"/>
        </a:p>
      </dsp:txBody>
      <dsp:txXfrm rot="10800000">
        <a:off x="0" y="3178968"/>
        <a:ext cx="5438774" cy="1907381"/>
      </dsp:txXfrm>
    </dsp:sp>
    <dsp:sp modelId="{010354C2-0281-406D-AA17-417DC1F7ECA2}">
      <dsp:nvSpPr>
        <dsp:cNvPr id="0" name=""/>
        <dsp:cNvSpPr/>
      </dsp:nvSpPr>
      <dsp:spPr>
        <a:xfrm rot="5400000">
          <a:off x="6886575" y="1095375"/>
          <a:ext cx="2543175" cy="543877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Mitigación del impacto de la prisionización en régimen cerrado</a:t>
          </a:r>
          <a:endParaRPr lang="es-CL" sz="3200" kern="1200" dirty="0"/>
        </a:p>
      </dsp:txBody>
      <dsp:txXfrm rot="-5400000">
        <a:off x="5438775" y="3178967"/>
        <a:ext cx="5438774" cy="1907381"/>
      </dsp:txXfrm>
    </dsp:sp>
    <dsp:sp modelId="{65D47F75-211D-469E-A132-A015CC64DF5B}">
      <dsp:nvSpPr>
        <dsp:cNvPr id="0" name=""/>
        <dsp:cNvSpPr/>
      </dsp:nvSpPr>
      <dsp:spPr>
        <a:xfrm>
          <a:off x="3807142" y="1907381"/>
          <a:ext cx="3263265" cy="127158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Gestión de casos</a:t>
          </a:r>
          <a:endParaRPr lang="es-CL" sz="3200" b="1" kern="1200" dirty="0"/>
        </a:p>
      </dsp:txBody>
      <dsp:txXfrm>
        <a:off x="3869216" y="1969455"/>
        <a:ext cx="3139117" cy="1147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898F2-E99E-45F9-B1DB-6520EC5C42B7}">
      <dsp:nvSpPr>
        <dsp:cNvPr id="0" name=""/>
        <dsp:cNvSpPr/>
      </dsp:nvSpPr>
      <dsp:spPr>
        <a:xfrm>
          <a:off x="158929" y="697"/>
          <a:ext cx="1950248" cy="1170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Confidencialidad y no divulgación</a:t>
          </a:r>
          <a:endParaRPr lang="es-CL" sz="1900" kern="1200" dirty="0"/>
        </a:p>
      </dsp:txBody>
      <dsp:txXfrm>
        <a:off x="158929" y="697"/>
        <a:ext cx="1950248" cy="1170148"/>
      </dsp:txXfrm>
    </dsp:sp>
    <dsp:sp modelId="{846539ED-9B3C-4D2C-8E87-7DCDF1FE7F7E}">
      <dsp:nvSpPr>
        <dsp:cNvPr id="0" name=""/>
        <dsp:cNvSpPr/>
      </dsp:nvSpPr>
      <dsp:spPr>
        <a:xfrm>
          <a:off x="2304201" y="697"/>
          <a:ext cx="1950248" cy="1170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Consentimiento informado</a:t>
          </a:r>
          <a:endParaRPr lang="es-CL" sz="1900" kern="1200" dirty="0"/>
        </a:p>
      </dsp:txBody>
      <dsp:txXfrm>
        <a:off x="2304201" y="697"/>
        <a:ext cx="1950248" cy="1170148"/>
      </dsp:txXfrm>
    </dsp:sp>
    <dsp:sp modelId="{FBBDB440-B58F-405D-AE7C-7604C718283F}">
      <dsp:nvSpPr>
        <dsp:cNvPr id="0" name=""/>
        <dsp:cNvSpPr/>
      </dsp:nvSpPr>
      <dsp:spPr>
        <a:xfrm>
          <a:off x="1231565" y="1365870"/>
          <a:ext cx="1950248" cy="1170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Otras responsabilidades éticas</a:t>
          </a:r>
          <a:endParaRPr lang="es-CL" sz="1900" kern="1200" dirty="0"/>
        </a:p>
      </dsp:txBody>
      <dsp:txXfrm>
        <a:off x="1231565" y="1365870"/>
        <a:ext cx="1950248" cy="11701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47C2B-60D3-42EE-A322-B27FF9C74C9B}">
      <dsp:nvSpPr>
        <dsp:cNvPr id="0" name=""/>
        <dsp:cNvSpPr/>
      </dsp:nvSpPr>
      <dsp:spPr>
        <a:xfrm>
          <a:off x="99860" y="732"/>
          <a:ext cx="1955161" cy="1173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Relación de ayuda</a:t>
          </a:r>
          <a:endParaRPr lang="es-CL" sz="2100" kern="1200" dirty="0"/>
        </a:p>
      </dsp:txBody>
      <dsp:txXfrm>
        <a:off x="99860" y="732"/>
        <a:ext cx="1955161" cy="1173097"/>
      </dsp:txXfrm>
    </dsp:sp>
    <dsp:sp modelId="{99BA1282-F3C4-4BD6-86E6-5CBF5D2D7C0F}">
      <dsp:nvSpPr>
        <dsp:cNvPr id="0" name=""/>
        <dsp:cNvSpPr/>
      </dsp:nvSpPr>
      <dsp:spPr>
        <a:xfrm>
          <a:off x="2250538" y="732"/>
          <a:ext cx="1955161" cy="1173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Intervenciones motivacionales</a:t>
          </a:r>
          <a:endParaRPr lang="es-CL" sz="2100" kern="1200" dirty="0"/>
        </a:p>
      </dsp:txBody>
      <dsp:txXfrm>
        <a:off x="2250538" y="732"/>
        <a:ext cx="1955161" cy="1173097"/>
      </dsp:txXfrm>
    </dsp:sp>
    <dsp:sp modelId="{C316FF35-AB79-42A6-AA69-5DB888360C1D}">
      <dsp:nvSpPr>
        <dsp:cNvPr id="0" name=""/>
        <dsp:cNvSpPr/>
      </dsp:nvSpPr>
      <dsp:spPr>
        <a:xfrm>
          <a:off x="1175199" y="1369345"/>
          <a:ext cx="1955161" cy="1173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Fomentar la construcción de capital social</a:t>
          </a:r>
          <a:endParaRPr lang="es-CL" sz="2100" kern="1200" dirty="0"/>
        </a:p>
      </dsp:txBody>
      <dsp:txXfrm>
        <a:off x="1175199" y="1369345"/>
        <a:ext cx="1955161" cy="11730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9E5BD-BF6C-4629-941C-0FE191A6F516}">
      <dsp:nvSpPr>
        <dsp:cNvPr id="0" name=""/>
        <dsp:cNvSpPr/>
      </dsp:nvSpPr>
      <dsp:spPr>
        <a:xfrm>
          <a:off x="464" y="495723"/>
          <a:ext cx="1813102" cy="10878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Evaluación especializada</a:t>
          </a:r>
          <a:endParaRPr lang="es-CL" sz="2100" kern="1200" dirty="0"/>
        </a:p>
      </dsp:txBody>
      <dsp:txXfrm>
        <a:off x="464" y="495723"/>
        <a:ext cx="1813102" cy="1087861"/>
      </dsp:txXfrm>
    </dsp:sp>
    <dsp:sp modelId="{3020F7CE-F424-41A7-B987-EA81C7BAED55}">
      <dsp:nvSpPr>
        <dsp:cNvPr id="0" name=""/>
        <dsp:cNvSpPr/>
      </dsp:nvSpPr>
      <dsp:spPr>
        <a:xfrm>
          <a:off x="1994877" y="495723"/>
          <a:ext cx="1813102" cy="10878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Fomento </a:t>
          </a:r>
          <a:r>
            <a:rPr lang="es-ES" sz="2100" kern="1200" dirty="0"/>
            <a:t>de la autoeficacia</a:t>
          </a:r>
          <a:endParaRPr lang="es-CL" sz="2100" kern="1200" dirty="0"/>
        </a:p>
      </dsp:txBody>
      <dsp:txXfrm>
        <a:off x="1994877" y="495723"/>
        <a:ext cx="1813102" cy="1087861"/>
      </dsp:txXfrm>
    </dsp:sp>
    <dsp:sp modelId="{5C4D9EA6-9456-4BC5-A1E0-D01675CD0607}">
      <dsp:nvSpPr>
        <dsp:cNvPr id="0" name=""/>
        <dsp:cNvSpPr/>
      </dsp:nvSpPr>
      <dsp:spPr>
        <a:xfrm>
          <a:off x="464" y="1764895"/>
          <a:ext cx="1813102" cy="10878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Trabajo en identidad y </a:t>
          </a:r>
          <a:r>
            <a:rPr lang="es-ES" sz="2100" kern="1200" dirty="0" err="1"/>
            <a:t>auto-concepto</a:t>
          </a:r>
          <a:endParaRPr lang="es-CL" sz="2100" kern="1200" dirty="0"/>
        </a:p>
      </dsp:txBody>
      <dsp:txXfrm>
        <a:off x="464" y="1764895"/>
        <a:ext cx="1813102" cy="1087861"/>
      </dsp:txXfrm>
    </dsp:sp>
    <dsp:sp modelId="{028914C9-92C6-4705-9A46-E6FE84E7CA2F}">
      <dsp:nvSpPr>
        <dsp:cNvPr id="0" name=""/>
        <dsp:cNvSpPr/>
      </dsp:nvSpPr>
      <dsp:spPr>
        <a:xfrm>
          <a:off x="1994877" y="1764895"/>
          <a:ext cx="1813102" cy="10878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Proyecto de vida</a:t>
          </a:r>
          <a:endParaRPr lang="es-CL" sz="2100" kern="1200" dirty="0"/>
        </a:p>
      </dsp:txBody>
      <dsp:txXfrm>
        <a:off x="1994877" y="1764895"/>
        <a:ext cx="1813102" cy="10878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F9975-3D3D-4110-B6E0-D9B8A2C67F22}">
      <dsp:nvSpPr>
        <dsp:cNvPr id="0" name=""/>
        <dsp:cNvSpPr/>
      </dsp:nvSpPr>
      <dsp:spPr>
        <a:xfrm>
          <a:off x="486" y="160067"/>
          <a:ext cx="1897747" cy="113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Detección de necesidades de urgencia	</a:t>
          </a:r>
          <a:endParaRPr lang="es-CL" sz="2100" kern="1200" dirty="0"/>
        </a:p>
      </dsp:txBody>
      <dsp:txXfrm>
        <a:off x="486" y="160067"/>
        <a:ext cx="1897747" cy="1138648"/>
      </dsp:txXfrm>
    </dsp:sp>
    <dsp:sp modelId="{43D11AF9-C942-49F8-86F3-A531C3CC46F2}">
      <dsp:nvSpPr>
        <dsp:cNvPr id="0" name=""/>
        <dsp:cNvSpPr/>
      </dsp:nvSpPr>
      <dsp:spPr>
        <a:xfrm>
          <a:off x="2088009" y="160067"/>
          <a:ext cx="1897747" cy="113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Énfasis en salud mental</a:t>
          </a:r>
          <a:endParaRPr lang="es-CL" sz="2100" kern="1200" dirty="0"/>
        </a:p>
      </dsp:txBody>
      <dsp:txXfrm>
        <a:off x="2088009" y="160067"/>
        <a:ext cx="1897747" cy="1138648"/>
      </dsp:txXfrm>
    </dsp:sp>
    <dsp:sp modelId="{CE001180-EE61-46AB-B61B-FD7398FF1C84}">
      <dsp:nvSpPr>
        <dsp:cNvPr id="0" name=""/>
        <dsp:cNvSpPr/>
      </dsp:nvSpPr>
      <dsp:spPr>
        <a:xfrm>
          <a:off x="1044248" y="1488490"/>
          <a:ext cx="1897747" cy="1138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Escolarización</a:t>
          </a:r>
          <a:endParaRPr lang="es-CL" sz="2100" kern="1200" dirty="0"/>
        </a:p>
      </dsp:txBody>
      <dsp:txXfrm>
        <a:off x="1044248" y="1488490"/>
        <a:ext cx="1897747" cy="1138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77321-AF24-447A-B491-CAC9FF570431}">
      <dsp:nvSpPr>
        <dsp:cNvPr id="0" name=""/>
        <dsp:cNvSpPr/>
      </dsp:nvSpPr>
      <dsp:spPr>
        <a:xfrm>
          <a:off x="1678" y="232695"/>
          <a:ext cx="3711420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i="1" kern="1200" dirty="0"/>
            <a:t>Primer momento – Evaluación de Ingreso</a:t>
          </a:r>
          <a:endParaRPr lang="es-CL" sz="1700" kern="1200" dirty="0"/>
        </a:p>
      </dsp:txBody>
      <dsp:txXfrm>
        <a:off x="460678" y="232695"/>
        <a:ext cx="2793420" cy="918000"/>
      </dsp:txXfrm>
    </dsp:sp>
    <dsp:sp modelId="{58458009-587A-4259-A605-5396BCE618BA}">
      <dsp:nvSpPr>
        <dsp:cNvPr id="0" name=""/>
        <dsp:cNvSpPr/>
      </dsp:nvSpPr>
      <dsp:spPr>
        <a:xfrm>
          <a:off x="1678" y="1265445"/>
          <a:ext cx="2969136" cy="3653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700" kern="1200"/>
            <a:t>Necesidades de urgencia. </a:t>
          </a:r>
          <a:endParaRPr lang="es-CL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700" kern="1200"/>
            <a:t>Identificar las condiciones que pueden afectar la adaptación del o de la joven al contexto de la medida o sanción. </a:t>
          </a:r>
          <a:endParaRPr lang="es-CL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700" kern="1200"/>
            <a:t>Apoyar el proceso de segregación en los centros privativos de libertad cuando la sanción se cumpla en medio cerrado</a:t>
          </a:r>
          <a:endParaRPr lang="es-CL" sz="1700" kern="1200"/>
        </a:p>
      </dsp:txBody>
      <dsp:txXfrm>
        <a:off x="1678" y="1265445"/>
        <a:ext cx="2969136" cy="3653622"/>
      </dsp:txXfrm>
    </dsp:sp>
    <dsp:sp modelId="{A503587D-5726-4316-BEB8-D4A2B1E32FD2}">
      <dsp:nvSpPr>
        <dsp:cNvPr id="0" name=""/>
        <dsp:cNvSpPr/>
      </dsp:nvSpPr>
      <dsp:spPr>
        <a:xfrm>
          <a:off x="3497098" y="232695"/>
          <a:ext cx="3711420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i="1" kern="1200" dirty="0"/>
            <a:t>Segundo Momento- Evaluación orientada al desarrollo de un PII o PTI</a:t>
          </a:r>
          <a:endParaRPr lang="es-CL" sz="1700" kern="1200" dirty="0"/>
        </a:p>
      </dsp:txBody>
      <dsp:txXfrm>
        <a:off x="3956098" y="232695"/>
        <a:ext cx="2793420" cy="918000"/>
      </dsp:txXfrm>
    </dsp:sp>
    <dsp:sp modelId="{D852B9F3-4CA7-45FA-BD7C-6CE75163D7EE}">
      <dsp:nvSpPr>
        <dsp:cNvPr id="0" name=""/>
        <dsp:cNvSpPr/>
      </dsp:nvSpPr>
      <dsp:spPr>
        <a:xfrm>
          <a:off x="3497098" y="1265445"/>
          <a:ext cx="2969136" cy="3653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700" kern="1200"/>
            <a:t>Identificar las necesidades de atención relacionadas con el ejercicio de los derechos y la reinserción social. </a:t>
          </a:r>
          <a:endParaRPr lang="es-CL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700" kern="1200"/>
            <a:t>Conocer las actitudes del o la joven sobre el cumplimiento de la medida o sanción y la participación en un plan de intervención o de trabajo. </a:t>
          </a:r>
          <a:endParaRPr lang="es-CL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700" kern="1200"/>
            <a:t>Identificar los factores estáticos de riesgo de reincidencia en jóvenes sancionados. </a:t>
          </a:r>
          <a:endParaRPr lang="es-CL" sz="1700" kern="1200"/>
        </a:p>
      </dsp:txBody>
      <dsp:txXfrm>
        <a:off x="3497098" y="1265445"/>
        <a:ext cx="2969136" cy="3653622"/>
      </dsp:txXfrm>
    </dsp:sp>
    <dsp:sp modelId="{B0D8F7EC-D75D-4D09-9735-277D019A613E}">
      <dsp:nvSpPr>
        <dsp:cNvPr id="0" name=""/>
        <dsp:cNvSpPr/>
      </dsp:nvSpPr>
      <dsp:spPr>
        <a:xfrm>
          <a:off x="6992519" y="232695"/>
          <a:ext cx="3711420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i="1" kern="1200" dirty="0"/>
            <a:t>Tercer Momento: Evaluación orientada a profundizar el PII</a:t>
          </a:r>
          <a:endParaRPr lang="es-CL" sz="1700" kern="1200" dirty="0"/>
        </a:p>
      </dsp:txBody>
      <dsp:txXfrm>
        <a:off x="7451519" y="232695"/>
        <a:ext cx="2793420" cy="918000"/>
      </dsp:txXfrm>
    </dsp:sp>
    <dsp:sp modelId="{96F079F3-DB36-4474-B923-B0E4E6240FF5}">
      <dsp:nvSpPr>
        <dsp:cNvPr id="0" name=""/>
        <dsp:cNvSpPr/>
      </dsp:nvSpPr>
      <dsp:spPr>
        <a:xfrm>
          <a:off x="6992519" y="1265445"/>
          <a:ext cx="2969136" cy="3653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700" kern="1200"/>
            <a:t>Identificar los factores de riesgo dinámicos (necesidades criminógenas) que se vinculan con la conducta delictiva y sus factores protectores. </a:t>
          </a:r>
          <a:endParaRPr lang="es-CL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700" kern="1200"/>
            <a:t>Identificar las fortalezas, barreras y recursos a nivel personal, familiar y social. </a:t>
          </a:r>
          <a:endParaRPr lang="es-CL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700" kern="1200"/>
            <a:t>Conocer las motivaciones para la comisión de delitos y las condiciones para adherir o responder al plan de intervención, así como las barreras para su participación activa. </a:t>
          </a:r>
          <a:endParaRPr lang="es-CL" sz="1700" kern="1200"/>
        </a:p>
      </dsp:txBody>
      <dsp:txXfrm>
        <a:off x="6992519" y="1265445"/>
        <a:ext cx="2969136" cy="3653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D5D7-5EFF-4D75-90BB-B8B574660489}" type="datetimeFigureOut">
              <a:rPr lang="es-CL" smtClean="0"/>
              <a:t>10-06-2021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36490-0C02-4968-BB56-71D23CF837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635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A1D85-AD26-4CAA-95C8-6EED43E01E98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88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203200" y="833438"/>
            <a:ext cx="7416800" cy="41719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3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2B14D-CDFC-4FB3-B49D-8B5E250891C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36490-0C02-4968-BB56-71D23CF837D7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684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67F07-F0E2-4012-AA39-7FF09F6C3532}" type="datetimeFigureOut">
              <a:rPr lang="es-CL" smtClean="0"/>
              <a:pPr/>
              <a:t>10-06-2021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441456"/>
            <a:ext cx="2743200" cy="365125"/>
          </a:xfrm>
          <a:prstGeom prst="rect">
            <a:avLst/>
          </a:prstGeom>
        </p:spPr>
        <p:txBody>
          <a:bodyPr/>
          <a:lstStyle/>
          <a:p>
            <a:fld id="{A79A8206-B2AA-42F9-83D9-ADBA2E4999F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2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5336"/>
            <a:ext cx="10515600" cy="6157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76250" y="1066801"/>
            <a:ext cx="10877550" cy="50863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19700" y="6492875"/>
            <a:ext cx="1390650" cy="365125"/>
          </a:xfrm>
          <a:prstGeom prst="rect">
            <a:avLst/>
          </a:prstGeom>
        </p:spPr>
        <p:txBody>
          <a:bodyPr/>
          <a:lstStyle/>
          <a:p>
            <a:fld id="{56967F07-F0E2-4012-AA39-7FF09F6C3532}" type="datetimeFigureOut">
              <a:rPr lang="es-CL" smtClean="0"/>
              <a:pPr/>
              <a:t>10-06-2021</a:t>
            </a:fld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58525" y="6538915"/>
            <a:ext cx="628650" cy="365125"/>
          </a:xfrm>
          <a:prstGeom prst="rect">
            <a:avLst/>
          </a:prstGeom>
        </p:spPr>
        <p:txBody>
          <a:bodyPr/>
          <a:lstStyle/>
          <a:p>
            <a:fld id="{A79A8206-B2AA-42F9-83D9-ADBA2E4999F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23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C0288-B07D-4DA7-B19F-50E5AC83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53C7B-7D35-4518-B0AC-C1C515B29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34A173-B774-43BE-AA89-04B478743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F94799-A3D9-4A3A-80F5-6641B73D4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39D0E9-3124-4EEC-885D-45102F3C3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0AF8DE-9C7E-4902-B513-8AFD4BD4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05F6A-75D7-40AA-97DF-6CE7F496243B}" type="datetimeFigureOut">
              <a:rPr lang="es-CL" smtClean="0"/>
              <a:t>10-06-2021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FDECA2-7501-4FB5-90A2-5D0A412B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6BD11A-EDBA-4C85-8A21-2B76B2E3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E612A6-A525-468C-A977-D5F017B426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92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eader_PPT_blanc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0"/>
            <a:ext cx="8489095" cy="893149"/>
          </a:xfrm>
          <a:prstGeom prst="rect">
            <a:avLst/>
          </a:prstGeom>
        </p:spPr>
      </p:pic>
      <p:sp>
        <p:nvSpPr>
          <p:cNvPr id="8" name="Rectangle 10"/>
          <p:cNvSpPr/>
          <p:nvPr userDrawn="1"/>
        </p:nvSpPr>
        <p:spPr>
          <a:xfrm flipV="1">
            <a:off x="341586" y="6499655"/>
            <a:ext cx="11681538" cy="608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4818" y="6589737"/>
            <a:ext cx="2282105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0" y="778476"/>
            <a:ext cx="12192000" cy="1235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51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g_PPT_celes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80" y="893318"/>
            <a:ext cx="10444299" cy="529314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585229" y="1223725"/>
            <a:ext cx="8968346" cy="3249547"/>
          </a:xfrm>
          <a:prstGeom prst="rect">
            <a:avLst/>
          </a:prstGeom>
        </p:spPr>
        <p:txBody>
          <a:bodyPr vert="horz"/>
          <a:lstStyle>
            <a:defPPr>
              <a:defRPr lang="es-CL"/>
            </a:defPPr>
            <a:lvl1pPr marL="0" indent="0" algn="l" defTabSz="914400" rtl="0" eaLnBrk="1" latinLnBrk="0" hangingPunct="1">
              <a:buNone/>
              <a:defRPr lang="en-US" sz="36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4000" cap="all" dirty="0"/>
          </a:p>
          <a:p>
            <a:pPr algn="ctr"/>
            <a:r>
              <a:rPr lang="es-MX" sz="3000" dirty="0"/>
              <a:t>"Modelo de Intervención Especializado y Diseño de Oferta Programática para Justicia Juvenil" </a:t>
            </a:r>
          </a:p>
          <a:p>
            <a:pPr algn="ctr"/>
            <a:endParaRPr lang="es-ES_tradnl" sz="3000" dirty="0"/>
          </a:p>
          <a:p>
            <a:pPr algn="ctr"/>
            <a:r>
              <a:rPr lang="es-MX" sz="2000" dirty="0"/>
              <a:t>Cooperación Técnica: CH-T1215 (ATN/OC-17434-CH)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103829" y="5275311"/>
            <a:ext cx="3969805" cy="566309"/>
          </a:xfrm>
          <a:prstGeom prst="rect">
            <a:avLst/>
          </a:prstGeom>
          <a:solidFill>
            <a:schemeClr val="tx2"/>
          </a:solidFill>
        </p:spPr>
        <p:txBody>
          <a:bodyPr vert="horz" wrap="none" anchor="ctr" anchorCtr="0">
            <a:spAutoFit/>
          </a:bodyPr>
          <a:lstStyle>
            <a:defPPr>
              <a:defRPr lang="es-CL"/>
            </a:defPPr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/>
              <a:t>Equipo CONSULTOR</a:t>
            </a:r>
          </a:p>
          <a:p>
            <a:pPr algn="ctr"/>
            <a:r>
              <a:rPr lang="es-CL" cap="none" dirty="0"/>
              <a:t>Centro de Estudios en Seguridad Ciudadana (CESC) 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3984578" y="5887221"/>
            <a:ext cx="2211001" cy="3231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es-CL"/>
            </a:defPPr>
            <a:lvl1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00" dirty="0"/>
              <a:t>Junio 2021</a:t>
            </a:r>
          </a:p>
        </p:txBody>
      </p:sp>
    </p:spTree>
    <p:extLst>
      <p:ext uri="{BB962C8B-B14F-4D97-AF65-F5344CB8AC3E}">
        <p14:creationId xmlns:p14="http://schemas.microsoft.com/office/powerpoint/2010/main" val="365165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Resultado de imagen para piñer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CL">
              <a:solidFill>
                <a:prstClr val="black"/>
              </a:solidFill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2155825" y="515481"/>
          <a:ext cx="6912818" cy="6409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8340948" y="985738"/>
            <a:ext cx="3733358" cy="6463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Riesgo de reincidencia delictiva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7629526" y="5616575"/>
            <a:ext cx="4428682" cy="810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Agencia: Motivación e intereses.</a:t>
            </a:r>
          </a:p>
          <a:p>
            <a:pPr algn="ctr"/>
            <a:r>
              <a:rPr lang="es-ES" dirty="0"/>
              <a:t>Estructura: Soportes sociales y comunitarios.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152843" y="5578474"/>
            <a:ext cx="3676207" cy="7640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Desarrollo identitario. </a:t>
            </a:r>
          </a:p>
        </p:txBody>
      </p:sp>
      <p:sp>
        <p:nvSpPr>
          <p:cNvPr id="12" name="Rectángulo redondeado 4">
            <a:extLst>
              <a:ext uri="{FF2B5EF4-FFF2-40B4-BE49-F238E27FC236}">
                <a16:creationId xmlns:a16="http://schemas.microsoft.com/office/drawing/2014/main" id="{401B8B03-6837-4643-94C4-16A828E63172}"/>
              </a:ext>
            </a:extLst>
          </p:cNvPr>
          <p:cNvSpPr/>
          <p:nvPr/>
        </p:nvSpPr>
        <p:spPr>
          <a:xfrm>
            <a:off x="117696" y="985738"/>
            <a:ext cx="3606579" cy="6268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Garantía de Derechos Universales</a:t>
            </a:r>
          </a:p>
        </p:txBody>
      </p:sp>
      <p:sp>
        <p:nvSpPr>
          <p:cNvPr id="7" name="Flecha: doblada 6">
            <a:extLst>
              <a:ext uri="{FF2B5EF4-FFF2-40B4-BE49-F238E27FC236}">
                <a16:creationId xmlns:a16="http://schemas.microsoft.com/office/drawing/2014/main" id="{4FC9A07E-8DCE-48C6-92D8-BCAB2ADB3121}"/>
              </a:ext>
            </a:extLst>
          </p:cNvPr>
          <p:cNvSpPr/>
          <p:nvPr/>
        </p:nvSpPr>
        <p:spPr>
          <a:xfrm rot="10800000" flipH="1">
            <a:off x="384129" y="1726989"/>
            <a:ext cx="456762" cy="519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Flecha: doblada 12">
            <a:extLst>
              <a:ext uri="{FF2B5EF4-FFF2-40B4-BE49-F238E27FC236}">
                <a16:creationId xmlns:a16="http://schemas.microsoft.com/office/drawing/2014/main" id="{BF63F4E1-6CCF-4C99-938E-B3EC69CC41F7}"/>
              </a:ext>
            </a:extLst>
          </p:cNvPr>
          <p:cNvSpPr/>
          <p:nvPr/>
        </p:nvSpPr>
        <p:spPr>
          <a:xfrm rot="10800000" flipH="1" flipV="1">
            <a:off x="546053" y="4997861"/>
            <a:ext cx="456762" cy="519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4" name="Flecha: doblada 13">
            <a:extLst>
              <a:ext uri="{FF2B5EF4-FFF2-40B4-BE49-F238E27FC236}">
                <a16:creationId xmlns:a16="http://schemas.microsoft.com/office/drawing/2014/main" id="{499892F8-4A8A-4A6D-AEDA-7C826A432E24}"/>
              </a:ext>
            </a:extLst>
          </p:cNvPr>
          <p:cNvSpPr/>
          <p:nvPr/>
        </p:nvSpPr>
        <p:spPr>
          <a:xfrm rot="10800000">
            <a:off x="10917860" y="1708647"/>
            <a:ext cx="428624" cy="519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5" name="Flecha: doblada 14">
            <a:extLst>
              <a:ext uri="{FF2B5EF4-FFF2-40B4-BE49-F238E27FC236}">
                <a16:creationId xmlns:a16="http://schemas.microsoft.com/office/drawing/2014/main" id="{36C71196-9515-4DAB-955E-00FD4A786C33}"/>
              </a:ext>
            </a:extLst>
          </p:cNvPr>
          <p:cNvSpPr/>
          <p:nvPr/>
        </p:nvSpPr>
        <p:spPr>
          <a:xfrm rot="10800000" flipV="1">
            <a:off x="10972016" y="5019587"/>
            <a:ext cx="428624" cy="519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DB988C-EECC-4C10-A026-CEB4CAC6F42C}"/>
              </a:ext>
            </a:extLst>
          </p:cNvPr>
          <p:cNvSpPr txBox="1"/>
          <p:nvPr/>
        </p:nvSpPr>
        <p:spPr>
          <a:xfrm>
            <a:off x="7516183" y="4645057"/>
            <a:ext cx="340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/>
              <a:t>Desarrollo de Capital Humano.</a:t>
            </a:r>
          </a:p>
          <a:p>
            <a:pPr marL="285750" indent="-285750">
              <a:buFontTx/>
              <a:buChar char="-"/>
            </a:pPr>
            <a:r>
              <a:rPr lang="es-CL" dirty="0"/>
              <a:t>Desarrollo de Capital Social.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0AEE306-A0EE-4A14-8A19-9CE93D0CB41B}"/>
              </a:ext>
            </a:extLst>
          </p:cNvPr>
          <p:cNvSpPr txBox="1"/>
          <p:nvPr/>
        </p:nvSpPr>
        <p:spPr>
          <a:xfrm>
            <a:off x="7474706" y="1696501"/>
            <a:ext cx="340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/>
              <a:t>Modificación conductual.</a:t>
            </a:r>
          </a:p>
          <a:p>
            <a:pPr marL="285750" indent="-285750">
              <a:buFontTx/>
              <a:buChar char="-"/>
            </a:pPr>
            <a:r>
              <a:rPr lang="es-CL" dirty="0"/>
              <a:t>Disminución de la reincidencia.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0DD4D5E-3235-4FBE-A3E2-DF8FE31E13AF}"/>
              </a:ext>
            </a:extLst>
          </p:cNvPr>
          <p:cNvSpPr txBox="1"/>
          <p:nvPr/>
        </p:nvSpPr>
        <p:spPr>
          <a:xfrm>
            <a:off x="695294" y="1708647"/>
            <a:ext cx="2486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/>
              <a:t>Satisfacción de necesidades básicas.</a:t>
            </a:r>
          </a:p>
          <a:p>
            <a:pPr marL="285750" indent="-285750">
              <a:buFontTx/>
              <a:buChar char="-"/>
            </a:pPr>
            <a:r>
              <a:rPr lang="es-CL" dirty="0"/>
              <a:t>Intervención de necesidades no-criminógenas.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22936B4-B434-4459-A9DF-B1CC5F6154D6}"/>
              </a:ext>
            </a:extLst>
          </p:cNvPr>
          <p:cNvSpPr txBox="1"/>
          <p:nvPr/>
        </p:nvSpPr>
        <p:spPr>
          <a:xfrm>
            <a:off x="883913" y="4522944"/>
            <a:ext cx="4056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/>
              <a:t>Consecución de logros madurativos.</a:t>
            </a:r>
          </a:p>
          <a:p>
            <a:pPr marL="285750" indent="-285750">
              <a:buFontTx/>
              <a:buChar char="-"/>
            </a:pPr>
            <a:r>
              <a:rPr lang="es-CL" dirty="0"/>
              <a:t>Promoción de proyecto de vida </a:t>
            </a:r>
            <a:r>
              <a:rPr lang="es-CL" dirty="0" err="1"/>
              <a:t>pro-social</a:t>
            </a:r>
            <a:r>
              <a:rPr lang="es-CL" dirty="0"/>
              <a:t>.</a:t>
            </a:r>
            <a:r>
              <a:rPr lang="es-MX" dirty="0"/>
              <a:t> </a:t>
            </a:r>
            <a:endParaRPr lang="es-C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4E5EADD-D13D-489A-A5A6-6CBCA9DF1098}"/>
              </a:ext>
            </a:extLst>
          </p:cNvPr>
          <p:cNvSpPr txBox="1"/>
          <p:nvPr/>
        </p:nvSpPr>
        <p:spPr>
          <a:xfrm>
            <a:off x="5124450" y="3267075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REINSERCIÓN SOCIAL</a:t>
            </a:r>
          </a:p>
        </p:txBody>
      </p:sp>
      <p:sp>
        <p:nvSpPr>
          <p:cNvPr id="24" name="Rectángulo 6">
            <a:extLst>
              <a:ext uri="{FF2B5EF4-FFF2-40B4-BE49-F238E27FC236}">
                <a16:creationId xmlns:a16="http://schemas.microsoft.com/office/drawing/2014/main" id="{387D5365-002F-4E34-BBCF-12BB43864BBF}"/>
              </a:ext>
            </a:extLst>
          </p:cNvPr>
          <p:cNvSpPr/>
          <p:nvPr/>
        </p:nvSpPr>
        <p:spPr>
          <a:xfrm>
            <a:off x="0" y="3810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Interacción en el Modelo de Intervención</a:t>
            </a:r>
            <a:endParaRPr lang="es-CL" sz="28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20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10" grpId="0" animBg="1"/>
      <p:bldP spid="11" grpId="0" animBg="1"/>
      <p:bldP spid="12" grpId="0" animBg="1"/>
      <p:bldP spid="7" grpId="0" animBg="1"/>
      <p:bldP spid="13" grpId="0" animBg="1"/>
      <p:bldP spid="14" grpId="0" animBg="1"/>
      <p:bldP spid="15" grpId="0" animBg="1"/>
      <p:bldP spid="8" grpId="0"/>
      <p:bldP spid="18" grpId="0"/>
      <p:bldP spid="19" grpId="0"/>
      <p:bldP spid="2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BD9E5-9A64-49EC-A6CB-FDE8E26E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" y="140020"/>
            <a:ext cx="10515600" cy="615701"/>
          </a:xfrm>
        </p:spPr>
        <p:txBody>
          <a:bodyPr/>
          <a:lstStyle/>
          <a:p>
            <a:r>
              <a:rPr lang="es-ES" sz="3200" dirty="0"/>
              <a:t>Operacionalización del modelo</a:t>
            </a:r>
            <a:endParaRPr lang="es-CL" sz="32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A5376F1-BEE3-4AD6-BB85-087D364FA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656848"/>
              </p:ext>
            </p:extLst>
          </p:nvPr>
        </p:nvGraphicFramePr>
        <p:xfrm>
          <a:off x="476250" y="1066800"/>
          <a:ext cx="10877550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C3A1144-E3A8-48C2-BCAB-B08D51DBC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779813"/>
              </p:ext>
            </p:extLst>
          </p:nvPr>
        </p:nvGraphicFramePr>
        <p:xfrm>
          <a:off x="933061" y="1073258"/>
          <a:ext cx="4413379" cy="253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12C23E8-226C-4CCD-9F2C-EE5D5D5F3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674091"/>
              </p:ext>
            </p:extLst>
          </p:nvPr>
        </p:nvGraphicFramePr>
        <p:xfrm>
          <a:off x="6452635" y="1066800"/>
          <a:ext cx="4305561" cy="254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2A451A9-F6AC-4D10-8869-8BE3171E0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582026"/>
              </p:ext>
            </p:extLst>
          </p:nvPr>
        </p:nvGraphicFramePr>
        <p:xfrm>
          <a:off x="1235527" y="3285585"/>
          <a:ext cx="3808445" cy="334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1A1B2DB-6C28-4E56-95C1-E4B31156D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917661"/>
              </p:ext>
            </p:extLst>
          </p:nvPr>
        </p:nvGraphicFramePr>
        <p:xfrm>
          <a:off x="6771952" y="3494434"/>
          <a:ext cx="3986244" cy="278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638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8C56224-E81C-480D-8DBF-C8A30BF5600F}"/>
              </a:ext>
            </a:extLst>
          </p:cNvPr>
          <p:cNvSpPr/>
          <p:nvPr/>
        </p:nvSpPr>
        <p:spPr>
          <a:xfrm>
            <a:off x="838200" y="2641785"/>
            <a:ext cx="10515600" cy="2588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4E84B0-580A-48B8-8E79-6223A05E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604"/>
            <a:ext cx="10515600" cy="615701"/>
          </a:xfrm>
        </p:spPr>
        <p:txBody>
          <a:bodyPr>
            <a:normAutofit/>
          </a:bodyPr>
          <a:lstStyle/>
          <a:p>
            <a:pPr marL="252000" lvl="1">
              <a:spcAft>
                <a:spcPts val="1200"/>
              </a:spcAft>
              <a:buClr>
                <a:srgbClr val="2E74B5"/>
              </a:buClr>
              <a:tabLst>
                <a:tab pos="1710690" algn="l"/>
              </a:tabLst>
            </a:pPr>
            <a:r>
              <a:rPr lang="es-CL" sz="2400" cap="all" dirty="0">
                <a:solidFill>
                  <a:srgbClr val="1F4E79"/>
                </a:solidFill>
                <a:latin typeface="Calibri Light (Titulo)"/>
                <a:ea typeface="SimSun" panose="02010600030101010101" pitchFamily="2" charset="-122"/>
                <a:cs typeface="Times New Roman" panose="02020603050405020304" pitchFamily="18" charset="0"/>
              </a:rPr>
              <a:t>Concepto de evaluación en el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65DC9A-BD60-401F-AA8E-060111B0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303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 dinámico, multidimensional y de equipo de trabajo, orientado a la recopilación de información que conduce a una comprensión en profundidad del comportamiento delictivo de la/el joven  y al diseño ajustado de la intervención.</a:t>
            </a:r>
          </a:p>
          <a:p>
            <a:pPr marL="0" indent="0">
              <a:buNone/>
            </a:pPr>
            <a:endParaRPr lang="es-ES_tradnl" sz="2000" dirty="0">
              <a:effectLst/>
              <a:latin typeface="Calibri Light" panose="020F0302020204030204" pitchFamily="34" charset="0"/>
              <a:ea typeface="Yu Mincho" panose="020B0400000000000000" pitchFamily="18" charset="-128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DEF693-6767-4819-903C-95E11CB8986D}"/>
              </a:ext>
            </a:extLst>
          </p:cNvPr>
          <p:cNvSpPr txBox="1"/>
          <p:nvPr/>
        </p:nvSpPr>
        <p:spPr>
          <a:xfrm>
            <a:off x="1209040" y="3059349"/>
            <a:ext cx="9773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_tradnl" sz="1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Yu Mincho" panose="020B0400000000000000" pitchFamily="18" charset="-128"/>
              </a:rPr>
              <a:t>El principal propósito de la evaluación en el Modelo de Intervención Especializado consiste en:</a:t>
            </a:r>
          </a:p>
          <a:p>
            <a:pPr marL="0" indent="0">
              <a:buNone/>
            </a:pPr>
            <a:endParaRPr lang="es-ES_tradnl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Yu Mincho" panose="020B0400000000000000" pitchFamily="18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b="1" dirty="0">
                <a:solidFill>
                  <a:schemeClr val="bg1"/>
                </a:solidFill>
                <a:latin typeface="Calibri Light" panose="020F0302020204030204" pitchFamily="34" charset="0"/>
                <a:ea typeface="Yu Mincho" panose="020B0400000000000000" pitchFamily="18" charset="-128"/>
              </a:rPr>
              <a:t>C</a:t>
            </a:r>
            <a:r>
              <a:rPr lang="es-ES_tradnl" sz="1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Yu Mincho" panose="020B0400000000000000" pitchFamily="18" charset="-128"/>
              </a:rPr>
              <a:t>onstruir una hipótesis comprensiva del caso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b="1" dirty="0">
                <a:solidFill>
                  <a:schemeClr val="bg1"/>
                </a:solidFill>
                <a:latin typeface="Calibri Light" panose="020F0302020204030204" pitchFamily="34" charset="0"/>
                <a:ea typeface="Yu Mincho" panose="020B0400000000000000" pitchFamily="18" charset="-128"/>
              </a:rPr>
              <a:t>E</a:t>
            </a:r>
            <a:r>
              <a:rPr lang="es-ES_tradnl" sz="1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Yu Mincho" panose="020B0400000000000000" pitchFamily="18" charset="-128"/>
              </a:rPr>
              <a:t>laborar un Plan Individual de Intervención (PII) o Plan de Trabajo Individual (PTI) profundizado que permita vincular a el/ la joven con la oferta más pertinente según las necesidades, recursos, motivaciones  y características contextuales identificadas en el proceso.</a:t>
            </a:r>
            <a:endParaRPr lang="es-CL" sz="1800" b="1" dirty="0">
              <a:solidFill>
                <a:schemeClr val="bg1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499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F6C33-A706-450A-ADB7-E6B670D4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580" y="135758"/>
            <a:ext cx="10515600" cy="1325563"/>
          </a:xfrm>
        </p:spPr>
        <p:txBody>
          <a:bodyPr>
            <a:normAutofit/>
          </a:bodyPr>
          <a:lstStyle/>
          <a:p>
            <a:pPr marL="252000" lvl="1" algn="l">
              <a:spcAft>
                <a:spcPts val="1200"/>
              </a:spcAft>
              <a:buClr>
                <a:srgbClr val="2E74B5"/>
              </a:buClr>
              <a:tabLst>
                <a:tab pos="1710690" algn="l"/>
              </a:tabLst>
            </a:pPr>
            <a:r>
              <a:rPr lang="es-CL" sz="2800" b="1" cap="all" dirty="0">
                <a:solidFill>
                  <a:srgbClr val="1F4E79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Modelos teóricos que articulan el sistema de evaluación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54A64A4-88FE-426D-9007-2E0EA3362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3071" y="1805348"/>
            <a:ext cx="3153676" cy="823912"/>
          </a:xfrm>
        </p:spPr>
        <p:txBody>
          <a:bodyPr>
            <a:normAutofit fontScale="92500"/>
          </a:bodyPr>
          <a:lstStyle/>
          <a:p>
            <a:r>
              <a:rPr lang="es-ES_tradnl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Modelo Riesgo, Necesidad </a:t>
            </a:r>
            <a:r>
              <a:rPr lang="es-ES_tradnl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Responsividad</a:t>
            </a:r>
            <a:r>
              <a:rPr lang="es-ES_tradnl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A39C65-107C-4ABA-A5EC-B4D9A2BE1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3071" y="2769031"/>
            <a:ext cx="2945858" cy="3684588"/>
          </a:xfrm>
        </p:spPr>
        <p:txBody>
          <a:bodyPr/>
          <a:lstStyle/>
          <a:p>
            <a:pPr marL="0" indent="0">
              <a:buNone/>
            </a:pPr>
            <a:r>
              <a:rPr lang="es-ES_tradnl" sz="1800" dirty="0">
                <a:effectLst/>
                <a:latin typeface="Calibri Light" panose="020F0302020204030204" pitchFamily="34" charset="0"/>
                <a:ea typeface="Yu Mincho" panose="02020400000000000000" pitchFamily="18" charset="-128"/>
              </a:rPr>
              <a:t>Factores estáticos y dinámicos de riesgo de reincidencia</a:t>
            </a:r>
          </a:p>
          <a:p>
            <a:pPr lvl="1"/>
            <a:r>
              <a:rPr lang="es-CL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Historia conducta antisocial</a:t>
            </a:r>
          </a:p>
          <a:p>
            <a:pPr lvl="1"/>
            <a:r>
              <a:rPr lang="es-CL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Educación</a:t>
            </a:r>
          </a:p>
          <a:p>
            <a:pPr lvl="1"/>
            <a:r>
              <a:rPr lang="es-CL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Pares con conducta antisocial</a:t>
            </a:r>
          </a:p>
          <a:p>
            <a:pPr lvl="1"/>
            <a:r>
              <a:rPr lang="es-CL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Familia</a:t>
            </a:r>
          </a:p>
          <a:p>
            <a:pPr lvl="1"/>
            <a:r>
              <a:rPr lang="es-CL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Uso de sustancias</a:t>
            </a:r>
          </a:p>
          <a:p>
            <a:pPr lvl="1"/>
            <a:r>
              <a:rPr lang="es-CL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Patrones de personalidad antisocial y cognición antisocial.</a:t>
            </a:r>
          </a:p>
          <a:p>
            <a:pPr lvl="1"/>
            <a:r>
              <a:rPr lang="es-CL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Contexto comunitario de riesgo</a:t>
            </a:r>
            <a:endParaRPr lang="es-ES_tradnl" sz="1400" b="1" i="1" dirty="0">
              <a:latin typeface="Calibri Light" panose="020F03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s-ES_tradnl" sz="1800" dirty="0">
              <a:latin typeface="Calibri Light" panose="020F0302020204030204" pitchFamily="34" charset="0"/>
              <a:ea typeface="Yu Mincho" panose="02020400000000000000" pitchFamily="18" charset="-128"/>
            </a:endParaRP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C101C2C-F73E-40C6-B21C-32F0F3E01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45614" y="1805348"/>
            <a:ext cx="2114406" cy="823912"/>
          </a:xfrm>
        </p:spPr>
        <p:txBody>
          <a:bodyPr>
            <a:normAutofit/>
          </a:bodyPr>
          <a:lstStyle/>
          <a:p>
            <a:r>
              <a:rPr lang="es-CL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Desistimiento delictivo</a:t>
            </a:r>
            <a:r>
              <a:rPr lang="es-CL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CL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6C851D02-AE9F-43C4-9E76-2CAA542EA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57308" y="2769031"/>
            <a:ext cx="2433060" cy="3585008"/>
          </a:xfrm>
        </p:spPr>
        <p:txBody>
          <a:bodyPr/>
          <a:lstStyle/>
          <a:p>
            <a:pPr marL="0" indent="0">
              <a:buNone/>
            </a:pPr>
            <a:r>
              <a:rPr lang="es-ES" sz="1800" dirty="0"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Fortalezas, barreras y recursos a nivel personal, familiar y social</a:t>
            </a:r>
          </a:p>
          <a:p>
            <a:pPr lvl="1"/>
            <a:r>
              <a:rPr lang="es-ES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Integración social</a:t>
            </a:r>
          </a:p>
          <a:p>
            <a:pPr lvl="1"/>
            <a:r>
              <a:rPr lang="es-ES" sz="1400" b="1" i="1" dirty="0"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Identi</a:t>
            </a:r>
            <a:r>
              <a:rPr lang="es-ES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dad y proyecciones</a:t>
            </a:r>
          </a:p>
          <a:p>
            <a:pPr lvl="1"/>
            <a:r>
              <a:rPr lang="es-ES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Recursos personales e intereses</a:t>
            </a:r>
          </a:p>
          <a:p>
            <a:pPr lvl="1"/>
            <a:r>
              <a:rPr lang="es-ES" sz="1400" b="1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Recursos entorno familiar y comunitario</a:t>
            </a:r>
          </a:p>
          <a:p>
            <a:pPr lvl="1"/>
            <a:endParaRPr lang="es-ES" sz="1400" b="1" i="1" dirty="0">
              <a:latin typeface="Calibri Light" panose="020F03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s-ES" sz="1800" b="1" i="1" dirty="0">
              <a:effectLst/>
              <a:latin typeface="Calibri Light" panose="020F03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39EB8B0-9011-485D-8B43-7D64A6D3DAE6}"/>
              </a:ext>
            </a:extLst>
          </p:cNvPr>
          <p:cNvSpPr/>
          <p:nvPr/>
        </p:nvSpPr>
        <p:spPr>
          <a:xfrm>
            <a:off x="2431612" y="2494110"/>
            <a:ext cx="774596" cy="758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RNR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331858" y="2418874"/>
            <a:ext cx="1120449" cy="908901"/>
            <a:chOff x="2244564" y="2763387"/>
            <a:chExt cx="1120449" cy="908901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3ED8FEB-0FA6-469D-87DD-1E25B854CD1D}"/>
                </a:ext>
              </a:extLst>
            </p:cNvPr>
            <p:cNvSpPr/>
            <p:nvPr/>
          </p:nvSpPr>
          <p:spPr>
            <a:xfrm>
              <a:off x="2337060" y="2763387"/>
              <a:ext cx="914762" cy="9089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 dirty="0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F9D4D47-58FC-4FF8-ACCC-84C0A5936B2D}"/>
                </a:ext>
              </a:extLst>
            </p:cNvPr>
            <p:cNvSpPr/>
            <p:nvPr/>
          </p:nvSpPr>
          <p:spPr>
            <a:xfrm>
              <a:off x="2244564" y="3032893"/>
              <a:ext cx="112044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solidFill>
                    <a:schemeClr val="bg1"/>
                  </a:solidFill>
                </a:rPr>
                <a:t>Desistimiento delictivo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C16E402E-B31E-4C1F-9431-3DB38AE8631E}"/>
              </a:ext>
            </a:extLst>
          </p:cNvPr>
          <p:cNvSpPr txBox="1"/>
          <p:nvPr/>
        </p:nvSpPr>
        <p:spPr>
          <a:xfrm>
            <a:off x="1098232" y="5821887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Sistema de evaluación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37BF01EA-5B9D-4456-9B15-29AF5E20FB44}"/>
              </a:ext>
            </a:extLst>
          </p:cNvPr>
          <p:cNvSpPr/>
          <p:nvPr/>
        </p:nvSpPr>
        <p:spPr>
          <a:xfrm>
            <a:off x="1987797" y="5161567"/>
            <a:ext cx="484632" cy="633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Línea de diseño de producto triángulo, línea, ángulo, triángulo, embudo png  | PNGWing">
            <a:extLst>
              <a:ext uri="{FF2B5EF4-FFF2-40B4-BE49-F238E27FC236}">
                <a16:creationId xmlns:a16="http://schemas.microsoft.com/office/drawing/2014/main" id="{FB4B9550-3A39-4D50-A83D-433B5517E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196" r="86522">
                        <a14:backgroundMark x1="32065" y1="23633" x2="32065" y2="23633"/>
                        <a14:backgroundMark x1="46848" y1="27734" x2="46848" y2="27734"/>
                        <a14:backgroundMark x1="65652" y1="24023" x2="65652" y2="24023"/>
                        <a14:backgroundMark x1="51630" y1="60352" x2="51630" y2="60352"/>
                        <a14:backgroundMark x1="47500" y1="60352" x2="47500" y2="60352"/>
                        <a14:backgroundMark x1="32065" y1="23242" x2="32065" y2="23242"/>
                        <a14:backgroundMark x1="36630" y1="32227" x2="36630" y2="32227"/>
                        <a14:backgroundMark x1="32500" y1="23633" x2="32500" y2="23633"/>
                        <a14:backgroundMark x1="47717" y1="28125" x2="47717" y2="28125"/>
                        <a14:backgroundMark x1="44674" y1="51758" x2="44674" y2="51758"/>
                        <a14:backgroundMark x1="57391" y1="41211" x2="57609" y2="40039"/>
                        <a14:backgroundMark x1="28587" y1="11523" x2="28587" y2="11523"/>
                        <a14:backgroundMark x1="40326" y1="4102" x2="40326" y2="4102"/>
                        <a14:backgroundMark x1="61739" y1="6250" x2="61739" y2="6250"/>
                        <a14:backgroundMark x1="69348" y1="14648" x2="69348" y2="14648"/>
                        <a14:backgroundMark x1="45761" y1="20117" x2="45761" y2="20117"/>
                        <a14:backgroundMark x1="51413" y1="9375" x2="51413" y2="9375"/>
                        <a14:backgroundMark x1="66522" y1="18750" x2="66522" y2="18750"/>
                        <a14:backgroundMark x1="58478" y1="16016" x2="58478" y2="16016"/>
                        <a14:backgroundMark x1="37283" y1="13477" x2="37283" y2="13477"/>
                        <a14:backgroundMark x1="29022" y1="16016" x2="29022" y2="16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982" y="1485481"/>
            <a:ext cx="638295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9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2676131">
            <a:extLst>
              <a:ext uri="{FF2B5EF4-FFF2-40B4-BE49-F238E27FC236}">
                <a16:creationId xmlns:a16="http://schemas.microsoft.com/office/drawing/2014/main" id="{600AEBCA-08E4-41FA-999D-1222C9F361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57" y="1310781"/>
            <a:ext cx="6469082" cy="475202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84377AD-7617-4425-B57D-80BCF71E5372}"/>
              </a:ext>
            </a:extLst>
          </p:cNvPr>
          <p:cNvSpPr/>
          <p:nvPr/>
        </p:nvSpPr>
        <p:spPr>
          <a:xfrm>
            <a:off x="556367" y="1263212"/>
            <a:ext cx="2066925" cy="939554"/>
          </a:xfrm>
          <a:prstGeom prst="roundRect">
            <a:avLst>
              <a:gd name="adj" fmla="val 208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s-CL" sz="1400" dirty="0">
              <a:solidFill>
                <a:srgbClr val="5B9BD5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s-CL" sz="1400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Uso de instrumentos válidos y confiables</a:t>
            </a:r>
          </a:p>
          <a:p>
            <a:pPr algn="ctr"/>
            <a:endParaRPr lang="es-CL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7A83DD3-539D-4522-B56C-DA2320061B0B}"/>
              </a:ext>
            </a:extLst>
          </p:cNvPr>
          <p:cNvSpPr/>
          <p:nvPr/>
        </p:nvSpPr>
        <p:spPr>
          <a:xfrm>
            <a:off x="556369" y="2338895"/>
            <a:ext cx="2066925" cy="939554"/>
          </a:xfrm>
          <a:prstGeom prst="roundRect">
            <a:avLst>
              <a:gd name="adj" fmla="val 208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s-CL" sz="1400" dirty="0">
              <a:solidFill>
                <a:srgbClr val="5B9BD5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s-CL" sz="1400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Evaluación integral y multidimensional</a:t>
            </a:r>
          </a:p>
          <a:p>
            <a:pPr algn="ctr"/>
            <a:endParaRPr lang="es-CL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5DF9E90-2BE5-47CF-AF4F-61B9A493CB71}"/>
              </a:ext>
            </a:extLst>
          </p:cNvPr>
          <p:cNvSpPr/>
          <p:nvPr/>
        </p:nvSpPr>
        <p:spPr>
          <a:xfrm>
            <a:off x="556369" y="3414578"/>
            <a:ext cx="2066925" cy="939554"/>
          </a:xfrm>
          <a:prstGeom prst="roundRect">
            <a:avLst>
              <a:gd name="adj" fmla="val 208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Triangulación e integración de fuentes de información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AE4F8E8-A086-4C60-8862-ED3DE2ED94EC}"/>
              </a:ext>
            </a:extLst>
          </p:cNvPr>
          <p:cNvSpPr/>
          <p:nvPr/>
        </p:nvSpPr>
        <p:spPr>
          <a:xfrm>
            <a:off x="556368" y="4490261"/>
            <a:ext cx="2066925" cy="939556"/>
          </a:xfrm>
          <a:prstGeom prst="roundRect">
            <a:avLst>
              <a:gd name="adj" fmla="val 208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Toma de decisiones y gestión de la intervención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914C9F5-59BF-4242-BEC9-19AB94E1C61E}"/>
              </a:ext>
            </a:extLst>
          </p:cNvPr>
          <p:cNvSpPr/>
          <p:nvPr/>
        </p:nvSpPr>
        <p:spPr>
          <a:xfrm>
            <a:off x="556367" y="5565944"/>
            <a:ext cx="2066925" cy="939556"/>
          </a:xfrm>
          <a:prstGeom prst="roundRect">
            <a:avLst>
              <a:gd name="adj" fmla="val 208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Parsimonia del proceso evaluativo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49EDC9E-616E-4A7E-94B5-70AF88B89540}"/>
              </a:ext>
            </a:extLst>
          </p:cNvPr>
          <p:cNvSpPr/>
          <p:nvPr/>
        </p:nvSpPr>
        <p:spPr>
          <a:xfrm>
            <a:off x="9568706" y="1548861"/>
            <a:ext cx="2066925" cy="939554"/>
          </a:xfrm>
          <a:prstGeom prst="roundRect">
            <a:avLst>
              <a:gd name="adj" fmla="val 208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s-CL" sz="1400" dirty="0">
              <a:solidFill>
                <a:srgbClr val="5B9BD5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s-CL" sz="1400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Transversalidad de la evaluación </a:t>
            </a:r>
          </a:p>
          <a:p>
            <a:pPr algn="ctr"/>
            <a:endParaRPr lang="es-CL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2D4D7AA-C206-4634-B842-695D60565147}"/>
              </a:ext>
            </a:extLst>
          </p:cNvPr>
          <p:cNvSpPr/>
          <p:nvPr/>
        </p:nvSpPr>
        <p:spPr>
          <a:xfrm>
            <a:off x="9568706" y="2614026"/>
            <a:ext cx="2066925" cy="939554"/>
          </a:xfrm>
          <a:prstGeom prst="roundRect">
            <a:avLst>
              <a:gd name="adj" fmla="val 208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s-CL" sz="1400" dirty="0">
              <a:solidFill>
                <a:srgbClr val="5B9BD5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s-CL" sz="1400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Rol del equipo especializado en el proceso de evaluación y toma de decisiones</a:t>
            </a:r>
          </a:p>
          <a:p>
            <a:pPr algn="ctr"/>
            <a:endParaRPr lang="es-CL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2DAD855-CE8B-4D41-9E75-CAC88D43A23D}"/>
              </a:ext>
            </a:extLst>
          </p:cNvPr>
          <p:cNvSpPr/>
          <p:nvPr/>
        </p:nvSpPr>
        <p:spPr>
          <a:xfrm>
            <a:off x="9568706" y="3679191"/>
            <a:ext cx="2066925" cy="939554"/>
          </a:xfrm>
          <a:prstGeom prst="roundRect">
            <a:avLst>
              <a:gd name="adj" fmla="val 208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Participación sustantiva de los y las jóvenes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185652A-5151-47D0-90A3-E1CD5AFE140A}"/>
              </a:ext>
            </a:extLst>
          </p:cNvPr>
          <p:cNvSpPr/>
          <p:nvPr/>
        </p:nvSpPr>
        <p:spPr>
          <a:xfrm>
            <a:off x="9568706" y="4744356"/>
            <a:ext cx="2066925" cy="939554"/>
          </a:xfrm>
          <a:prstGeom prst="roundRect">
            <a:avLst>
              <a:gd name="adj" fmla="val 208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Diferenciación.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48D3F4-1B9C-4697-9F98-EF87CAE37680}"/>
              </a:ext>
            </a:extLst>
          </p:cNvPr>
          <p:cNvSpPr txBox="1"/>
          <p:nvPr/>
        </p:nvSpPr>
        <p:spPr>
          <a:xfrm>
            <a:off x="133546" y="514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cap="all" dirty="0">
                <a:solidFill>
                  <a:srgbClr val="1F4E79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Principios rectores, Metodologías y Núcleos de Análisis considerados por el Sistema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84982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3E5E5650-3AE0-4C6F-B361-C953BB5B9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8182" y="1088020"/>
          <a:ext cx="10705618" cy="515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01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A4D8E-06C0-4DF7-ABF9-6BF7CE96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es-CL" sz="2800" b="1" cap="all" dirty="0">
                <a:solidFill>
                  <a:srgbClr val="1F4E79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Hitos fundamentales y Etapas del Sistema de Evaluación  </a:t>
            </a:r>
            <a:br>
              <a:rPr lang="es-CL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s-CL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Picture 2019870953">
            <a:extLst>
              <a:ext uri="{FF2B5EF4-FFF2-40B4-BE49-F238E27FC236}">
                <a16:creationId xmlns:a16="http://schemas.microsoft.com/office/drawing/2014/main" id="{1D4DF9DA-2ED4-48B4-970A-7D04C583E3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/>
          <a:stretch>
            <a:fillRect/>
          </a:stretch>
        </p:blipFill>
        <p:spPr>
          <a:xfrm>
            <a:off x="0" y="103695"/>
            <a:ext cx="12097732" cy="65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D4511FB-AB22-4066-861F-5DE62DAF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8501"/>
            <a:ext cx="10515600" cy="615701"/>
          </a:xfrm>
        </p:spPr>
        <p:txBody>
          <a:bodyPr/>
          <a:lstStyle/>
          <a:p>
            <a:r>
              <a:rPr lang="es-CL" sz="2800" b="1" dirty="0"/>
              <a:t>Equipo investigador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0F87C9-9497-492C-9E23-3FB445CA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s-CL" b="1" dirty="0"/>
              <a:t>Coordinación del proyecto</a:t>
            </a:r>
          </a:p>
          <a:p>
            <a:pPr marL="0" indent="0">
              <a:buNone/>
            </a:pPr>
            <a:r>
              <a:rPr lang="es-CL" dirty="0"/>
              <a:t>Mauricio Sánchez</a:t>
            </a:r>
          </a:p>
          <a:p>
            <a:pPr marL="0" indent="0">
              <a:buNone/>
            </a:pPr>
            <a:r>
              <a:rPr lang="es-CL" dirty="0"/>
              <a:t>Diego Piñol</a:t>
            </a:r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r>
              <a:rPr lang="es-CL" b="1" dirty="0"/>
              <a:t>Investigadores</a:t>
            </a:r>
          </a:p>
          <a:p>
            <a:pPr marL="0" indent="0">
              <a:buNone/>
            </a:pPr>
            <a:r>
              <a:rPr lang="es-CL" dirty="0"/>
              <a:t>Mario Pacheco</a:t>
            </a:r>
          </a:p>
          <a:p>
            <a:pPr marL="0" indent="0">
              <a:buNone/>
            </a:pPr>
            <a:r>
              <a:rPr lang="es-CL" dirty="0"/>
              <a:t>Angélica Ramírez</a:t>
            </a:r>
          </a:p>
          <a:p>
            <a:pPr marL="0" indent="0">
              <a:buNone/>
            </a:pPr>
            <a:r>
              <a:rPr lang="es-CL" dirty="0"/>
              <a:t>Juan Luis San Martín</a:t>
            </a:r>
          </a:p>
          <a:p>
            <a:pPr marL="0" indent="0">
              <a:buNone/>
            </a:pPr>
            <a:r>
              <a:rPr lang="es-CL" dirty="0"/>
              <a:t>Jaime Muñoz</a:t>
            </a:r>
          </a:p>
          <a:p>
            <a:pPr marL="0" indent="0">
              <a:buNone/>
            </a:pPr>
            <a:r>
              <a:rPr lang="es-CL" dirty="0"/>
              <a:t>Carola Galindo</a:t>
            </a:r>
          </a:p>
          <a:p>
            <a:pPr marL="0" indent="0">
              <a:buNone/>
            </a:pPr>
            <a:r>
              <a:rPr lang="es-CL" dirty="0"/>
              <a:t>Carolina Villagra</a:t>
            </a:r>
          </a:p>
          <a:p>
            <a:pPr marL="0" indent="0">
              <a:buNone/>
            </a:pPr>
            <a:r>
              <a:rPr lang="es-CL" dirty="0"/>
              <a:t>Adolfo González</a:t>
            </a:r>
          </a:p>
          <a:p>
            <a:pPr marL="0" indent="0">
              <a:buNone/>
            </a:pPr>
            <a:r>
              <a:rPr lang="es-CL" dirty="0"/>
              <a:t>Rodrigo Salas</a:t>
            </a:r>
          </a:p>
          <a:p>
            <a:pPr marL="0" indent="0">
              <a:buNone/>
            </a:pPr>
            <a:r>
              <a:rPr lang="es-CL" dirty="0"/>
              <a:t>Iván Fuenzalida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002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D4511FB-AB22-4066-861F-5DE62DAF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8501"/>
            <a:ext cx="10515600" cy="615701"/>
          </a:xfrm>
        </p:spPr>
        <p:txBody>
          <a:bodyPr/>
          <a:lstStyle/>
          <a:p>
            <a:r>
              <a:rPr lang="es-CL" sz="2800" b="1" dirty="0"/>
              <a:t>Productos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0F87C9-9497-492C-9E23-3FB445CA3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095082"/>
            <a:ext cx="10877550" cy="56545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CL" sz="3800" b="1" dirty="0"/>
              <a:t>Normativas Técnicas</a:t>
            </a:r>
          </a:p>
          <a:p>
            <a:pPr marL="0" indent="0" algn="just">
              <a:buNone/>
            </a:pPr>
            <a:r>
              <a:rPr lang="es-CL" sz="3800" dirty="0"/>
              <a:t>Documento que </a:t>
            </a:r>
            <a:r>
              <a:rPr lang="es-MX" sz="3800" dirty="0"/>
              <a:t>operacionaliza los lineamientos entregados por el modelo de intervención y los materializa en procedimientos y actividades que “norman” la actuación profesional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3800" dirty="0"/>
              <a:t>Marco Legal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3800" dirty="0"/>
              <a:t>Marco conceptual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3800" dirty="0"/>
              <a:t>Gestión de casos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3800" dirty="0"/>
              <a:t>Proceso de intervención de acuerdo a las etapas señaladas en el Modelo de Intervención</a:t>
            </a:r>
          </a:p>
          <a:p>
            <a:pPr marL="266700" indent="-266700">
              <a:buNone/>
            </a:pPr>
            <a:endParaRPr lang="es-MX" sz="3800" b="1" dirty="0"/>
          </a:p>
          <a:p>
            <a:pPr marL="266700" indent="-266700">
              <a:buNone/>
            </a:pPr>
            <a:r>
              <a:rPr lang="es-MX" sz="3800" b="1" dirty="0"/>
              <a:t>Normas técnicas individuales para las siguientes medidas/sanciones</a:t>
            </a:r>
          </a:p>
          <a:p>
            <a:pPr marL="266700" indent="-266700">
              <a:buFont typeface="+mj-lt"/>
              <a:buAutoNum type="arabicPeriod"/>
            </a:pPr>
            <a:r>
              <a:rPr lang="es-MX" sz="3800" dirty="0"/>
              <a:t>Internación en Régimen Cerrado</a:t>
            </a:r>
          </a:p>
          <a:p>
            <a:pPr marL="266700" indent="-266700">
              <a:buFont typeface="+mj-lt"/>
              <a:buAutoNum type="arabicPeriod"/>
            </a:pPr>
            <a:r>
              <a:rPr lang="es-MX" sz="3800" dirty="0"/>
              <a:t>Internación Provisoria</a:t>
            </a:r>
          </a:p>
          <a:p>
            <a:pPr marL="266700" indent="-266700">
              <a:buFont typeface="+mj-lt"/>
              <a:buAutoNum type="arabicPeriod"/>
            </a:pPr>
            <a:r>
              <a:rPr lang="es-MX" sz="3800" dirty="0"/>
              <a:t>Libertad Asistida Especial con Internación Parcial</a:t>
            </a:r>
          </a:p>
          <a:p>
            <a:pPr marL="266700" indent="-266700">
              <a:buFont typeface="+mj-lt"/>
              <a:buAutoNum type="arabicPeriod"/>
            </a:pPr>
            <a:r>
              <a:rPr lang="es-MX" sz="3800" dirty="0"/>
              <a:t>Libertad Asistida Especial</a:t>
            </a:r>
          </a:p>
          <a:p>
            <a:pPr marL="266700" indent="-266700">
              <a:buFont typeface="+mj-lt"/>
              <a:buAutoNum type="arabicPeriod"/>
            </a:pPr>
            <a:r>
              <a:rPr lang="es-MX" sz="3800" dirty="0"/>
              <a:t>Libertad Asistida Simple</a:t>
            </a:r>
          </a:p>
          <a:p>
            <a:pPr marL="266700" indent="-266700">
              <a:buFont typeface="+mj-lt"/>
              <a:buAutoNum type="arabicPeriod"/>
            </a:pPr>
            <a:r>
              <a:rPr lang="es-MX" sz="3800" dirty="0"/>
              <a:t>Servicios en Beneficio de la Comunidad</a:t>
            </a:r>
          </a:p>
          <a:p>
            <a:pPr marL="266700" indent="-266700">
              <a:buFont typeface="+mj-lt"/>
              <a:buAutoNum type="arabicPeriod"/>
            </a:pPr>
            <a:r>
              <a:rPr lang="es-MX" sz="3800" dirty="0"/>
              <a:t>Suspensión Condicional del Procedimiento (Salidas Alternativas)</a:t>
            </a:r>
          </a:p>
          <a:p>
            <a:pPr marL="266700" indent="-266700">
              <a:buFont typeface="+mj-lt"/>
              <a:buAutoNum type="arabicPeriod"/>
            </a:pPr>
            <a:r>
              <a:rPr lang="es-MX" sz="3800" dirty="0"/>
              <a:t>Medida Cautelar Ambulatoria</a:t>
            </a:r>
            <a:endParaRPr lang="es-MX" sz="3800" b="1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548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D4511FB-AB22-4066-861F-5DE62DAF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8501"/>
            <a:ext cx="10515600" cy="615701"/>
          </a:xfrm>
        </p:spPr>
        <p:txBody>
          <a:bodyPr/>
          <a:lstStyle/>
          <a:p>
            <a:r>
              <a:rPr lang="es-CL" sz="2800" b="1" dirty="0"/>
              <a:t>Productos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0F87C9-9497-492C-9E23-3FB445CA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/>
              <a:t>Orientaciones para el desarrollo de programas específicos</a:t>
            </a:r>
          </a:p>
          <a:p>
            <a:pPr marL="0" indent="0" algn="just">
              <a:buNone/>
            </a:pPr>
            <a:r>
              <a:rPr lang="es-MX" sz="2400" dirty="0"/>
              <a:t>Documento que entrega un análisis de la evidencia internacional y buenas prácticas identificadas a nivel nacional, así como recomendaciones respecto de la estructura de funcionamiento, metodologías de intervención, objetivo de la intervención y lineamientos para el desarrollo de los siguientes programas específicos: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Agresores sexuales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Victimización y trauma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Paternidad y maternidad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Comportamientos violentos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Actitudes pro-criminales o pro-delictivas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Vinculación con pares delictivos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Patrones de personalidad antisocial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5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D4511FB-AB22-4066-861F-5DE62DAF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8501"/>
            <a:ext cx="10515600" cy="615701"/>
          </a:xfrm>
        </p:spPr>
        <p:txBody>
          <a:bodyPr/>
          <a:lstStyle/>
          <a:p>
            <a:r>
              <a:rPr lang="es-CL" sz="2800" b="1" dirty="0"/>
              <a:t>Productos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0F87C9-9497-492C-9E23-3FB445CA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b="1" dirty="0"/>
              <a:t>Sistema de Evaluación y Toma de Decisiones</a:t>
            </a:r>
          </a:p>
          <a:p>
            <a:pPr marL="0" indent="0" algn="just">
              <a:buNone/>
            </a:pPr>
            <a:r>
              <a:rPr lang="es-MX" sz="2400" dirty="0"/>
              <a:t>Documento que </a:t>
            </a:r>
            <a:r>
              <a:rPr lang="es-MX" sz="2400" b="1" dirty="0"/>
              <a:t>operacionaliza las definiciones que establece el MI para la evaluación y toma de decisiones en la construcción de PII; c</a:t>
            </a:r>
            <a:r>
              <a:rPr lang="es-MX" sz="2400" dirty="0"/>
              <a:t>ontiene los lineamientos técnicos para la toma de decisiones en la gestión de casos e incluye una propuesta de los instrumentos.</a:t>
            </a:r>
          </a:p>
          <a:p>
            <a:pPr marL="0" indent="0" algn="just">
              <a:buNone/>
            </a:pPr>
            <a:endParaRPr lang="es-MX" sz="2400" b="1" dirty="0"/>
          </a:p>
          <a:p>
            <a:pPr marL="0" indent="0" algn="just">
              <a:buNone/>
            </a:pPr>
            <a:r>
              <a:rPr lang="es-MX" sz="2400" b="1" dirty="0"/>
              <a:t>Marco Lógico</a:t>
            </a:r>
          </a:p>
          <a:p>
            <a:pPr marL="0" indent="0" algn="just">
              <a:buNone/>
            </a:pPr>
            <a:r>
              <a:rPr lang="es-MX" sz="2400" dirty="0"/>
              <a:t>Documento que entrega definiciones y una propuesta de indicadores para la evaluación de los programas.</a:t>
            </a:r>
          </a:p>
          <a:p>
            <a:pPr marL="0" indent="0" algn="just">
              <a:buNone/>
            </a:pPr>
            <a:endParaRPr lang="es-MX" sz="2400" b="1" dirty="0"/>
          </a:p>
          <a:p>
            <a:pPr marL="0" indent="0" algn="just">
              <a:buNone/>
            </a:pPr>
            <a:r>
              <a:rPr lang="es-MX" sz="2400" b="1" dirty="0"/>
              <a:t>Estándares de Calidad</a:t>
            </a:r>
          </a:p>
          <a:p>
            <a:pPr marL="0" indent="0" algn="just">
              <a:buNone/>
            </a:pPr>
            <a:r>
              <a:rPr lang="es-MX" sz="2400" dirty="0"/>
              <a:t>Documento que contiene una propuesta de definiciones conceptuales y operacionales para la implementación de estándares de calidad para el funcionamiento de los programas.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364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F107E-36FA-45C3-AB8F-0718D379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Alcance del Modelo de Intervención</a:t>
            </a:r>
            <a:endParaRPr lang="es-CL" sz="3200" dirty="0"/>
          </a:p>
        </p:txBody>
      </p:sp>
      <p:sp>
        <p:nvSpPr>
          <p:cNvPr id="6" name="AutoShape 6" descr="Resultado de imagen para piñera">
            <a:extLst>
              <a:ext uri="{FF2B5EF4-FFF2-40B4-BE49-F238E27FC236}">
                <a16:creationId xmlns:a16="http://schemas.microsoft.com/office/drawing/2014/main" id="{361BECB5-1256-4F53-94FD-5D035848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54DE0C55-0AD5-4FE4-97F3-687625FB82D1}"/>
              </a:ext>
            </a:extLst>
          </p:cNvPr>
          <p:cNvSpPr txBox="1">
            <a:spLocks/>
          </p:cNvSpPr>
          <p:nvPr/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F104388-97BC-4FAC-A2AE-DD16753070B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976E5CC-96B0-4376-BFDD-3C7496DFF0CA}"/>
              </a:ext>
            </a:extLst>
          </p:cNvPr>
          <p:cNvCxnSpPr/>
          <p:nvPr/>
        </p:nvCxnSpPr>
        <p:spPr>
          <a:xfrm>
            <a:off x="2135189" y="836712"/>
            <a:ext cx="907337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ángulo redondeado 6">
            <a:extLst>
              <a:ext uri="{FF2B5EF4-FFF2-40B4-BE49-F238E27FC236}">
                <a16:creationId xmlns:a16="http://schemas.microsoft.com/office/drawing/2014/main" id="{E6A918AE-712C-4B7A-A798-8742DA3E7CE0}"/>
              </a:ext>
            </a:extLst>
          </p:cNvPr>
          <p:cNvSpPr/>
          <p:nvPr/>
        </p:nvSpPr>
        <p:spPr>
          <a:xfrm>
            <a:off x="2271336" y="1107302"/>
            <a:ext cx="8817882" cy="4046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INTERVENCIÓN ESPECIALIZADO EN JÓVENES INFRACTORES DE LEY</a:t>
            </a:r>
            <a:endParaRPr lang="es-C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E8C5DB75-43E4-4904-BC43-47396D5ACE8E}"/>
              </a:ext>
            </a:extLst>
          </p:cNvPr>
          <p:cNvSpPr/>
          <p:nvPr/>
        </p:nvSpPr>
        <p:spPr>
          <a:xfrm>
            <a:off x="4927736" y="2334562"/>
            <a:ext cx="3755485" cy="451033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1200" b="1" dirty="0">
              <a:solidFill>
                <a:srgbClr val="FFFFF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de la Sanción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200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3D7E7B51-7F49-4959-9D02-1375EFDE8B1F}"/>
              </a:ext>
            </a:extLst>
          </p:cNvPr>
          <p:cNvSpPr/>
          <p:nvPr/>
        </p:nvSpPr>
        <p:spPr>
          <a:xfrm>
            <a:off x="9125402" y="2362668"/>
            <a:ext cx="1867141" cy="461910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– Sanción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D2ECF800-8A40-41BB-96A5-EF4DDDED4A8D}"/>
              </a:ext>
            </a:extLst>
          </p:cNvPr>
          <p:cNvSpPr/>
          <p:nvPr/>
        </p:nvSpPr>
        <p:spPr>
          <a:xfrm>
            <a:off x="2279575" y="2294625"/>
            <a:ext cx="2285988" cy="433279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1200" b="1" dirty="0">
              <a:solidFill>
                <a:srgbClr val="FFFFF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rgbClr val="FFFF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- Sentencial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200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id="{6567BFE3-2DAB-4DBE-A43F-890059DD4287}"/>
              </a:ext>
            </a:extLst>
          </p:cNvPr>
          <p:cNvSpPr/>
          <p:nvPr/>
        </p:nvSpPr>
        <p:spPr>
          <a:xfrm>
            <a:off x="2271336" y="2824578"/>
            <a:ext cx="2294228" cy="31499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C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Informes Técnicos </a:t>
            </a: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entágono 13">
            <a:extLst>
              <a:ext uri="{FF2B5EF4-FFF2-40B4-BE49-F238E27FC236}">
                <a16:creationId xmlns:a16="http://schemas.microsoft.com/office/drawing/2014/main" id="{735DED0D-9673-4C23-A3A7-28E7E6E90292}"/>
              </a:ext>
            </a:extLst>
          </p:cNvPr>
          <p:cNvSpPr/>
          <p:nvPr/>
        </p:nvSpPr>
        <p:spPr>
          <a:xfrm>
            <a:off x="2271335" y="3272506"/>
            <a:ext cx="6411887" cy="34246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s-CL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Mediación Penal Juvenil</a:t>
            </a:r>
            <a:endParaRPr lang="es-C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entágono 14">
            <a:extLst>
              <a:ext uri="{FF2B5EF4-FFF2-40B4-BE49-F238E27FC236}">
                <a16:creationId xmlns:a16="http://schemas.microsoft.com/office/drawing/2014/main" id="{36971CFA-A872-4950-94B0-31F201A0EE6B}"/>
              </a:ext>
            </a:extLst>
          </p:cNvPr>
          <p:cNvSpPr/>
          <p:nvPr/>
        </p:nvSpPr>
        <p:spPr>
          <a:xfrm>
            <a:off x="2271334" y="3757128"/>
            <a:ext cx="2384505" cy="38900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Cautelares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entágono 15">
            <a:extLst>
              <a:ext uri="{FF2B5EF4-FFF2-40B4-BE49-F238E27FC236}">
                <a16:creationId xmlns:a16="http://schemas.microsoft.com/office/drawing/2014/main" id="{953855CA-5737-44FC-9B77-4194CDA98727}"/>
              </a:ext>
            </a:extLst>
          </p:cNvPr>
          <p:cNvSpPr/>
          <p:nvPr/>
        </p:nvSpPr>
        <p:spPr>
          <a:xfrm>
            <a:off x="2276894" y="4638180"/>
            <a:ext cx="2529616" cy="690317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Suspensión Condicional del Procedimiento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AA99F746-22F7-4D88-82E6-3EF4A82E5237}"/>
              </a:ext>
            </a:extLst>
          </p:cNvPr>
          <p:cNvSpPr/>
          <p:nvPr/>
        </p:nvSpPr>
        <p:spPr>
          <a:xfrm>
            <a:off x="2276895" y="6260305"/>
            <a:ext cx="8812322" cy="4780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Expediente Único de Ejecución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lecha abajo 17">
            <a:extLst>
              <a:ext uri="{FF2B5EF4-FFF2-40B4-BE49-F238E27FC236}">
                <a16:creationId xmlns:a16="http://schemas.microsoft.com/office/drawing/2014/main" id="{7FA3B368-77AA-4235-88B6-35CAAF03E9BC}"/>
              </a:ext>
            </a:extLst>
          </p:cNvPr>
          <p:cNvSpPr/>
          <p:nvPr/>
        </p:nvSpPr>
        <p:spPr>
          <a:xfrm>
            <a:off x="3008214" y="1827441"/>
            <a:ext cx="577215" cy="3416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9" name="Flecha abajo 18">
            <a:extLst>
              <a:ext uri="{FF2B5EF4-FFF2-40B4-BE49-F238E27FC236}">
                <a16:creationId xmlns:a16="http://schemas.microsoft.com/office/drawing/2014/main" id="{DEC5F4F7-634C-4A1E-99EC-8492127B5A53}"/>
              </a:ext>
            </a:extLst>
          </p:cNvPr>
          <p:cNvSpPr/>
          <p:nvPr/>
        </p:nvSpPr>
        <p:spPr>
          <a:xfrm>
            <a:off x="6533680" y="1800802"/>
            <a:ext cx="577215" cy="3416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20" name="Flecha abajo 19">
            <a:extLst>
              <a:ext uri="{FF2B5EF4-FFF2-40B4-BE49-F238E27FC236}">
                <a16:creationId xmlns:a16="http://schemas.microsoft.com/office/drawing/2014/main" id="{F17A4916-41C7-4E36-9805-A5EEB6B4EE83}"/>
              </a:ext>
            </a:extLst>
          </p:cNvPr>
          <p:cNvSpPr/>
          <p:nvPr/>
        </p:nvSpPr>
        <p:spPr>
          <a:xfrm>
            <a:off x="9768408" y="1800802"/>
            <a:ext cx="577215" cy="3416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21" name="Pentágono 20">
            <a:extLst>
              <a:ext uri="{FF2B5EF4-FFF2-40B4-BE49-F238E27FC236}">
                <a16:creationId xmlns:a16="http://schemas.microsoft.com/office/drawing/2014/main" id="{31171856-471C-429D-B8E0-852E067824C8}"/>
              </a:ext>
            </a:extLst>
          </p:cNvPr>
          <p:cNvSpPr/>
          <p:nvPr/>
        </p:nvSpPr>
        <p:spPr>
          <a:xfrm>
            <a:off x="4851317" y="3751107"/>
            <a:ext cx="3888432" cy="2126364"/>
          </a:xfrm>
          <a:prstGeom prst="homePlate">
            <a:avLst>
              <a:gd name="adj" fmla="val 130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Pentágono 22">
            <a:extLst>
              <a:ext uri="{FF2B5EF4-FFF2-40B4-BE49-F238E27FC236}">
                <a16:creationId xmlns:a16="http://schemas.microsoft.com/office/drawing/2014/main" id="{93E6A2DC-29DA-461A-82C8-97D7320A8CAF}"/>
              </a:ext>
            </a:extLst>
          </p:cNvPr>
          <p:cNvSpPr/>
          <p:nvPr/>
        </p:nvSpPr>
        <p:spPr>
          <a:xfrm>
            <a:off x="9048902" y="4178941"/>
            <a:ext cx="2159665" cy="972480"/>
          </a:xfrm>
          <a:prstGeom prst="homePlate">
            <a:avLst>
              <a:gd name="adj" fmla="val 2717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Acompañamiento Post - Sanción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Flecha abajo 24">
            <a:extLst>
              <a:ext uri="{FF2B5EF4-FFF2-40B4-BE49-F238E27FC236}">
                <a16:creationId xmlns:a16="http://schemas.microsoft.com/office/drawing/2014/main" id="{605AFEAE-AD04-43DE-8A7D-D607404BAB93}"/>
              </a:ext>
            </a:extLst>
          </p:cNvPr>
          <p:cNvSpPr/>
          <p:nvPr/>
        </p:nvSpPr>
        <p:spPr>
          <a:xfrm rot="10800000">
            <a:off x="2887456" y="5877471"/>
            <a:ext cx="577215" cy="3416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dirty="0"/>
          </a:p>
        </p:txBody>
      </p:sp>
      <p:sp>
        <p:nvSpPr>
          <p:cNvPr id="24" name="Flecha abajo 25">
            <a:extLst>
              <a:ext uri="{FF2B5EF4-FFF2-40B4-BE49-F238E27FC236}">
                <a16:creationId xmlns:a16="http://schemas.microsoft.com/office/drawing/2014/main" id="{27590BCF-0A9F-4361-AA2D-AF7DE7AE8B93}"/>
              </a:ext>
            </a:extLst>
          </p:cNvPr>
          <p:cNvSpPr/>
          <p:nvPr/>
        </p:nvSpPr>
        <p:spPr>
          <a:xfrm rot="10800000">
            <a:off x="6626167" y="5877471"/>
            <a:ext cx="577215" cy="3416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25" name="Flecha abajo 26">
            <a:extLst>
              <a:ext uri="{FF2B5EF4-FFF2-40B4-BE49-F238E27FC236}">
                <a16:creationId xmlns:a16="http://schemas.microsoft.com/office/drawing/2014/main" id="{B12B4149-3844-45BE-BA05-FED1A9891311}"/>
              </a:ext>
            </a:extLst>
          </p:cNvPr>
          <p:cNvSpPr/>
          <p:nvPr/>
        </p:nvSpPr>
        <p:spPr>
          <a:xfrm rot="10800000">
            <a:off x="9578149" y="5863947"/>
            <a:ext cx="577215" cy="3416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4BBC23C-7216-4507-82D5-3D8B2F856FFB}"/>
              </a:ext>
            </a:extLst>
          </p:cNvPr>
          <p:cNvCxnSpPr/>
          <p:nvPr/>
        </p:nvCxnSpPr>
        <p:spPr>
          <a:xfrm>
            <a:off x="4806510" y="2347425"/>
            <a:ext cx="0" cy="388843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97F6CB1-3804-4E33-A374-72D0041F9EEA}"/>
              </a:ext>
            </a:extLst>
          </p:cNvPr>
          <p:cNvCxnSpPr/>
          <p:nvPr/>
        </p:nvCxnSpPr>
        <p:spPr>
          <a:xfrm>
            <a:off x="8904312" y="2347425"/>
            <a:ext cx="0" cy="388843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DD8CD70-43C1-44B3-B8CF-17B4D39BAF22}"/>
              </a:ext>
            </a:extLst>
          </p:cNvPr>
          <p:cNvSpPr/>
          <p:nvPr/>
        </p:nvSpPr>
        <p:spPr>
          <a:xfrm>
            <a:off x="4919939" y="3849213"/>
            <a:ext cx="1372648" cy="4470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Reparación del daño</a:t>
            </a:r>
            <a:endParaRPr lang="es-CL" sz="160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9851921-68CD-479E-ABA4-3F60A1104A56}"/>
              </a:ext>
            </a:extLst>
          </p:cNvPr>
          <p:cNvSpPr/>
          <p:nvPr/>
        </p:nvSpPr>
        <p:spPr>
          <a:xfrm>
            <a:off x="6334850" y="3849213"/>
            <a:ext cx="2065406" cy="4470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Servicio en Beneficio de la Comunidad</a:t>
            </a:r>
            <a:endParaRPr lang="es-CL" sz="16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549A452-66F3-4020-9BB7-8A548F66F856}"/>
              </a:ext>
            </a:extLst>
          </p:cNvPr>
          <p:cNvSpPr/>
          <p:nvPr/>
        </p:nvSpPr>
        <p:spPr>
          <a:xfrm>
            <a:off x="4919940" y="4355374"/>
            <a:ext cx="1372648" cy="3963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Libertad Asistida</a:t>
            </a:r>
            <a:endParaRPr lang="es-CL" sz="1600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CCD3BC7-8647-4A9B-A776-BF963A7871F1}"/>
              </a:ext>
            </a:extLst>
          </p:cNvPr>
          <p:cNvSpPr/>
          <p:nvPr/>
        </p:nvSpPr>
        <p:spPr>
          <a:xfrm>
            <a:off x="6334851" y="4355374"/>
            <a:ext cx="2065406" cy="3995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Libertad Asistida Especial</a:t>
            </a:r>
            <a:endParaRPr lang="es-CL" sz="160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4085E40-2D76-4F4D-A05B-D7C31FC46715}"/>
              </a:ext>
            </a:extLst>
          </p:cNvPr>
          <p:cNvSpPr/>
          <p:nvPr/>
        </p:nvSpPr>
        <p:spPr>
          <a:xfrm>
            <a:off x="4927736" y="4803555"/>
            <a:ext cx="3472519" cy="524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Libertad Asistida Especial con Reclusión Parcial</a:t>
            </a:r>
            <a:endParaRPr lang="es-CL" sz="16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6B47768-0A48-4921-A3E3-7CAF3A138332}"/>
              </a:ext>
            </a:extLst>
          </p:cNvPr>
          <p:cNvSpPr/>
          <p:nvPr/>
        </p:nvSpPr>
        <p:spPr>
          <a:xfrm>
            <a:off x="4919937" y="5390893"/>
            <a:ext cx="3480318" cy="359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Internación en Régimen Cerrado</a:t>
            </a:r>
            <a:endParaRPr lang="es-CL" sz="1600" dirty="0"/>
          </a:p>
        </p:txBody>
      </p:sp>
      <p:sp>
        <p:nvSpPr>
          <p:cNvPr id="34" name="Rectángulo redondeado 1">
            <a:extLst>
              <a:ext uri="{FF2B5EF4-FFF2-40B4-BE49-F238E27FC236}">
                <a16:creationId xmlns:a16="http://schemas.microsoft.com/office/drawing/2014/main" id="{79353200-3145-4CC2-B3BA-460EAB7E04E5}"/>
              </a:ext>
            </a:extLst>
          </p:cNvPr>
          <p:cNvSpPr/>
          <p:nvPr/>
        </p:nvSpPr>
        <p:spPr>
          <a:xfrm>
            <a:off x="262774" y="2218606"/>
            <a:ext cx="1800201" cy="1133978"/>
          </a:xfrm>
          <a:prstGeom prst="roundRect">
            <a:avLst/>
          </a:prstGeom>
          <a:solidFill>
            <a:srgbClr val="006CB7"/>
          </a:solidFill>
          <a:ln>
            <a:solidFill>
              <a:srgbClr val="006CB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Posible trayectoria en el sistema penal</a:t>
            </a:r>
            <a:endParaRPr lang="es-CL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E06515E-EB18-477D-95FD-DFE176C49B78}"/>
              </a:ext>
            </a:extLst>
          </p:cNvPr>
          <p:cNvSpPr txBox="1"/>
          <p:nvPr/>
        </p:nvSpPr>
        <p:spPr>
          <a:xfrm>
            <a:off x="95302" y="5748536"/>
            <a:ext cx="2118318" cy="478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Ministerio de Justicia y Derechos Humanos, 2020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23910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298E5-F2D0-470F-A248-E592C185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Lógica vertical del Modelo</a:t>
            </a:r>
            <a:endParaRPr lang="es-CL" sz="2800" dirty="0"/>
          </a:p>
        </p:txBody>
      </p:sp>
      <p:sp>
        <p:nvSpPr>
          <p:cNvPr id="7" name="AutoShape 6" descr="Resultado de imagen para piñera">
            <a:extLst>
              <a:ext uri="{FF2B5EF4-FFF2-40B4-BE49-F238E27FC236}">
                <a16:creationId xmlns:a16="http://schemas.microsoft.com/office/drawing/2014/main" id="{6371072C-61CE-41C8-A09A-5D1EA884C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94487F7C-0A2F-4501-827A-B7145A3CBEEB}"/>
              </a:ext>
            </a:extLst>
          </p:cNvPr>
          <p:cNvSpPr txBox="1">
            <a:spLocks/>
          </p:cNvSpPr>
          <p:nvPr/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F104388-97BC-4FAC-A2AE-DD16753070B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1FCD25-B267-4851-95C5-6D976368542F}"/>
              </a:ext>
            </a:extLst>
          </p:cNvPr>
          <p:cNvSpPr txBox="1"/>
          <p:nvPr/>
        </p:nvSpPr>
        <p:spPr>
          <a:xfrm>
            <a:off x="898579" y="118922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/>
              <a:t>Finalidad</a:t>
            </a:r>
            <a:endParaRPr lang="es-CL" b="1" i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9CA8AD-35A3-4265-8218-2790745D9F1B}"/>
              </a:ext>
            </a:extLst>
          </p:cNvPr>
          <p:cNvSpPr txBox="1"/>
          <p:nvPr/>
        </p:nvSpPr>
        <p:spPr>
          <a:xfrm>
            <a:off x="786611" y="2079260"/>
            <a:ext cx="11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/>
              <a:t> Propósito</a:t>
            </a:r>
            <a:endParaRPr lang="es-CL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4FCA862-A57A-4FAF-8996-6867DD9D059D}"/>
              </a:ext>
            </a:extLst>
          </p:cNvPr>
          <p:cNvSpPr txBox="1"/>
          <p:nvPr/>
        </p:nvSpPr>
        <p:spPr>
          <a:xfrm>
            <a:off x="6422572" y="6220915"/>
            <a:ext cx="5436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Ministerio de Justicia y Derechos Humanos, 2020</a:t>
            </a:r>
            <a:endParaRPr lang="es-CL" sz="12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BF63654-0F6E-4EE9-874E-BCD5905D4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49" t="38984" r="26607" b="22041"/>
          <a:stretch/>
        </p:blipFill>
        <p:spPr>
          <a:xfrm>
            <a:off x="2550367" y="3179567"/>
            <a:ext cx="7091266" cy="3041348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116036E-9F99-44E9-BC02-331A30CC6C40}"/>
              </a:ext>
            </a:extLst>
          </p:cNvPr>
          <p:cNvSpPr/>
          <p:nvPr/>
        </p:nvSpPr>
        <p:spPr>
          <a:xfrm>
            <a:off x="2556586" y="1015902"/>
            <a:ext cx="70072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Favorecer la reinserción social de jóvenes sujetos a medidas y sanciones penales en el marco de la Ley N° 20.084 de Responsabilidad Penal Adolescente de acuerdo a su etapa de desarrollo vital.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FB38CA2-99B9-4011-BB69-8AF43AA625BE}"/>
              </a:ext>
            </a:extLst>
          </p:cNvPr>
          <p:cNvSpPr/>
          <p:nvPr/>
        </p:nvSpPr>
        <p:spPr>
          <a:xfrm>
            <a:off x="2556586" y="2079260"/>
            <a:ext cx="7007291" cy="98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E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Jóvenes imputados/as e infractores/as reciben intervenciones especializadas que garantizan el ejercicio de sus derechos y facilitan el abandono de toda conducta delictiva.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0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6EDA-EEEE-4596-9A29-A61A00EA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70"/>
            <a:ext cx="10515600" cy="615701"/>
          </a:xfrm>
        </p:spPr>
        <p:txBody>
          <a:bodyPr/>
          <a:lstStyle/>
          <a:p>
            <a:r>
              <a:rPr lang="es-ES" sz="2800" dirty="0"/>
              <a:t>Supuestos del Modelo de Intervención</a:t>
            </a:r>
            <a:endParaRPr lang="es-CL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888138-5056-4923-B3AF-BB8883FE2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3" t="28571" r="29668" b="19185"/>
          <a:stretch/>
        </p:blipFill>
        <p:spPr>
          <a:xfrm>
            <a:off x="2882366" y="1502228"/>
            <a:ext cx="5925731" cy="45059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8520405-2AB2-4582-9784-1663F8C62B89}"/>
              </a:ext>
            </a:extLst>
          </p:cNvPr>
          <p:cNvSpPr txBox="1"/>
          <p:nvPr/>
        </p:nvSpPr>
        <p:spPr>
          <a:xfrm>
            <a:off x="6096000" y="6111551"/>
            <a:ext cx="5436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Ministerio de Justicia y Derechos Humanos, 2020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23208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1072290-CD7A-43C4-A2C4-E3D9A7020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361854"/>
              </p:ext>
            </p:extLst>
          </p:nvPr>
        </p:nvGraphicFramePr>
        <p:xfrm>
          <a:off x="2135560" y="914400"/>
          <a:ext cx="7876187" cy="561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3604F33-46CD-4472-9A74-2E157C646020}"/>
              </a:ext>
            </a:extLst>
          </p:cNvPr>
          <p:cNvSpPr txBox="1"/>
          <p:nvPr/>
        </p:nvSpPr>
        <p:spPr>
          <a:xfrm>
            <a:off x="167951" y="298580"/>
            <a:ext cx="649410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Articulación de los Enfoques teóricos</a:t>
            </a:r>
            <a:endParaRPr lang="es-CL" sz="28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8951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11066</TotalTime>
  <Words>1270</Words>
  <Application>Microsoft Office PowerPoint</Application>
  <PresentationFormat>Panorámica</PresentationFormat>
  <Paragraphs>215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Calibri Light (Titulo)</vt:lpstr>
      <vt:lpstr>Source Sans Pro</vt:lpstr>
      <vt:lpstr>Wingdings</vt:lpstr>
      <vt:lpstr>Tema de Office</vt:lpstr>
      <vt:lpstr>Presentación de PowerPoint</vt:lpstr>
      <vt:lpstr>Equipo investigador</vt:lpstr>
      <vt:lpstr>Productos</vt:lpstr>
      <vt:lpstr>Productos</vt:lpstr>
      <vt:lpstr>Productos</vt:lpstr>
      <vt:lpstr>Alcance del Modelo de Intervención</vt:lpstr>
      <vt:lpstr>Lógica vertical del Modelo</vt:lpstr>
      <vt:lpstr>Supuestos del Modelo de Intervención</vt:lpstr>
      <vt:lpstr>Presentación de PowerPoint</vt:lpstr>
      <vt:lpstr>Presentación de PowerPoint</vt:lpstr>
      <vt:lpstr>Operacionalización del modelo</vt:lpstr>
      <vt:lpstr>Concepto de evaluación en el modelo</vt:lpstr>
      <vt:lpstr>Modelos teóricos que articulan el sistema de evaluación</vt:lpstr>
      <vt:lpstr>Presentación de PowerPoint</vt:lpstr>
      <vt:lpstr>Presentación de PowerPoint</vt:lpstr>
      <vt:lpstr>Hitos fundamentales y Etapas del Sistema de Evaluación    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 Inc.</dc:creator>
  <cp:lastModifiedBy>angelica.ramirez</cp:lastModifiedBy>
  <cp:revision>499</cp:revision>
  <dcterms:created xsi:type="dcterms:W3CDTF">2019-11-29T11:35:48Z</dcterms:created>
  <dcterms:modified xsi:type="dcterms:W3CDTF">2021-06-11T04:26:30Z</dcterms:modified>
</cp:coreProperties>
</file>